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60" r:id="rId5"/>
    <p:sldId id="257" r:id="rId6"/>
  </p:sldIdLst>
  <p:sldSz cx="9601200" cy="12801600" type="A3"/>
  <p:notesSz cx="9926638" cy="1435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userDrawn="1">
          <p15:clr>
            <a:srgbClr val="A4A3A4"/>
          </p15:clr>
        </p15:guide>
        <p15:guide id="2" pos="30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067"/>
    <a:srgbClr val="1EC1F3"/>
    <a:srgbClr val="FDBA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865CE3-35C0-4F21-B2B6-271BD75C43C0}" v="21" dt="2024-01-25T14:11:51.268"/>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49" autoAdjust="0"/>
  </p:normalViewPr>
  <p:slideViewPr>
    <p:cSldViewPr snapToGrid="0">
      <p:cViewPr>
        <p:scale>
          <a:sx n="110" d="100"/>
          <a:sy n="110" d="100"/>
        </p:scale>
        <p:origin x="108" y="-1302"/>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ltens, Dorien" userId="a527b079-c4a0-414d-abe0-91c9283e3d47" providerId="ADAL" clId="{91865CE3-35C0-4F21-B2B6-271BD75C43C0}"/>
    <pc:docChg chg="undo custSel modSld">
      <pc:chgData name="Veltens, Dorien" userId="a527b079-c4a0-414d-abe0-91c9283e3d47" providerId="ADAL" clId="{91865CE3-35C0-4F21-B2B6-271BD75C43C0}" dt="2024-01-25T14:14:47.109" v="2272" actId="20577"/>
      <pc:docMkLst>
        <pc:docMk/>
      </pc:docMkLst>
      <pc:sldChg chg="addSp delSp modSp mod">
        <pc:chgData name="Veltens, Dorien" userId="a527b079-c4a0-414d-abe0-91c9283e3d47" providerId="ADAL" clId="{91865CE3-35C0-4F21-B2B6-271BD75C43C0}" dt="2024-01-25T14:14:47.109" v="2272" actId="20577"/>
        <pc:sldMkLst>
          <pc:docMk/>
          <pc:sldMk cId="1137908496" sldId="260"/>
        </pc:sldMkLst>
        <pc:spChg chg="mod">
          <ac:chgData name="Veltens, Dorien" userId="a527b079-c4a0-414d-abe0-91c9283e3d47" providerId="ADAL" clId="{91865CE3-35C0-4F21-B2B6-271BD75C43C0}" dt="2024-01-25T14:14:47.109" v="2272" actId="20577"/>
          <ac:spMkLst>
            <pc:docMk/>
            <pc:sldMk cId="1137908496" sldId="260"/>
            <ac:spMk id="2" creationId="{9BBC350A-E1A5-8012-B7C2-44C95FD6AED2}"/>
          </ac:spMkLst>
        </pc:spChg>
        <pc:spChg chg="mod">
          <ac:chgData name="Veltens, Dorien" userId="a527b079-c4a0-414d-abe0-91c9283e3d47" providerId="ADAL" clId="{91865CE3-35C0-4F21-B2B6-271BD75C43C0}" dt="2024-01-25T14:08:36.847" v="2039" actId="14100"/>
          <ac:spMkLst>
            <pc:docMk/>
            <pc:sldMk cId="1137908496" sldId="260"/>
            <ac:spMk id="3" creationId="{DE13EBFD-E3E9-2E96-0E82-D27123BC802A}"/>
          </ac:spMkLst>
        </pc:spChg>
        <pc:spChg chg="mod">
          <ac:chgData name="Veltens, Dorien" userId="a527b079-c4a0-414d-abe0-91c9283e3d47" providerId="ADAL" clId="{91865CE3-35C0-4F21-B2B6-271BD75C43C0}" dt="2024-01-25T14:12:13.343" v="2143" actId="1036"/>
          <ac:spMkLst>
            <pc:docMk/>
            <pc:sldMk cId="1137908496" sldId="260"/>
            <ac:spMk id="4" creationId="{888301AA-7C33-75B5-C195-CA5CCF1DA732}"/>
          </ac:spMkLst>
        </pc:spChg>
        <pc:spChg chg="mod">
          <ac:chgData name="Veltens, Dorien" userId="a527b079-c4a0-414d-abe0-91c9283e3d47" providerId="ADAL" clId="{91865CE3-35C0-4F21-B2B6-271BD75C43C0}" dt="2024-01-25T14:11:03.570" v="2124" actId="14100"/>
          <ac:spMkLst>
            <pc:docMk/>
            <pc:sldMk cId="1137908496" sldId="260"/>
            <ac:spMk id="5" creationId="{DD925C6D-9EB3-45D2-7081-3B3A02CF2D58}"/>
          </ac:spMkLst>
        </pc:spChg>
        <pc:spChg chg="mod">
          <ac:chgData name="Veltens, Dorien" userId="a527b079-c4a0-414d-abe0-91c9283e3d47" providerId="ADAL" clId="{91865CE3-35C0-4F21-B2B6-271BD75C43C0}" dt="2024-01-25T14:08:41.688" v="2040" actId="14100"/>
          <ac:spMkLst>
            <pc:docMk/>
            <pc:sldMk cId="1137908496" sldId="260"/>
            <ac:spMk id="6" creationId="{03E1CF89-7E4D-655C-7C8C-7A97383676D8}"/>
          </ac:spMkLst>
        </pc:spChg>
        <pc:spChg chg="mod">
          <ac:chgData name="Veltens, Dorien" userId="a527b079-c4a0-414d-abe0-91c9283e3d47" providerId="ADAL" clId="{91865CE3-35C0-4F21-B2B6-271BD75C43C0}" dt="2024-01-25T14:09:01.224" v="2049" actId="1035"/>
          <ac:spMkLst>
            <pc:docMk/>
            <pc:sldMk cId="1137908496" sldId="260"/>
            <ac:spMk id="7" creationId="{B2F9C123-5A79-0FF1-6931-9C42A70DED2E}"/>
          </ac:spMkLst>
        </pc:spChg>
        <pc:spChg chg="add del">
          <ac:chgData name="Veltens, Dorien" userId="a527b079-c4a0-414d-abe0-91c9283e3d47" providerId="ADAL" clId="{91865CE3-35C0-4F21-B2B6-271BD75C43C0}" dt="2024-01-25T13:42:36.143" v="614" actId="22"/>
          <ac:spMkLst>
            <pc:docMk/>
            <pc:sldMk cId="1137908496" sldId="260"/>
            <ac:spMk id="9" creationId="{9D04A6E4-5040-F8BB-8B49-E401ED2F7ADA}"/>
          </ac:spMkLst>
        </pc:spChg>
        <pc:spChg chg="mod">
          <ac:chgData name="Veltens, Dorien" userId="a527b079-c4a0-414d-abe0-91c9283e3d47" providerId="ADAL" clId="{91865CE3-35C0-4F21-B2B6-271BD75C43C0}" dt="2024-01-25T14:12:18.989" v="2144" actId="14100"/>
          <ac:spMkLst>
            <pc:docMk/>
            <pc:sldMk cId="1137908496" sldId="260"/>
            <ac:spMk id="10" creationId="{6980AB35-8463-4EF5-79C9-E0D7E136F35E}"/>
          </ac:spMkLst>
        </pc:spChg>
        <pc:spChg chg="add del mod">
          <ac:chgData name="Veltens, Dorien" userId="a527b079-c4a0-414d-abe0-91c9283e3d47" providerId="ADAL" clId="{91865CE3-35C0-4F21-B2B6-271BD75C43C0}" dt="2024-01-25T13:50:57.152" v="736" actId="478"/>
          <ac:spMkLst>
            <pc:docMk/>
            <pc:sldMk cId="1137908496" sldId="260"/>
            <ac:spMk id="12" creationId="{A84CC10D-4517-FA20-6102-42B8C5D0157D}"/>
          </ac:spMkLst>
        </pc:spChg>
        <pc:picChg chg="add mod">
          <ac:chgData name="Veltens, Dorien" userId="a527b079-c4a0-414d-abe0-91c9283e3d47" providerId="ADAL" clId="{91865CE3-35C0-4F21-B2B6-271BD75C43C0}" dt="2024-01-25T14:12:08.808" v="2139" actId="1076"/>
          <ac:picMkLst>
            <pc:docMk/>
            <pc:sldMk cId="1137908496" sldId="260"/>
            <ac:picMk id="13" creationId="{3D72628F-48C4-7B2C-2219-488A6A026CE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4301543" cy="720281"/>
          </a:xfrm>
          <a:prstGeom prst="rect">
            <a:avLst/>
          </a:prstGeom>
        </p:spPr>
        <p:txBody>
          <a:bodyPr vert="horz" lIns="138751" tIns="69376" rIns="138751" bIns="69376" rtlCol="0"/>
          <a:lstStyle>
            <a:lvl1pPr algn="l">
              <a:defRPr sz="1800"/>
            </a:lvl1pPr>
          </a:lstStyle>
          <a:p>
            <a:endParaRPr lang="nl-BE"/>
          </a:p>
        </p:txBody>
      </p:sp>
      <p:sp>
        <p:nvSpPr>
          <p:cNvPr id="3" name="Tijdelijke aanduiding voor datum 2"/>
          <p:cNvSpPr>
            <a:spLocks noGrp="1"/>
          </p:cNvSpPr>
          <p:nvPr>
            <p:ph type="dt" idx="1"/>
          </p:nvPr>
        </p:nvSpPr>
        <p:spPr>
          <a:xfrm>
            <a:off x="5622798" y="0"/>
            <a:ext cx="4301543" cy="720281"/>
          </a:xfrm>
          <a:prstGeom prst="rect">
            <a:avLst/>
          </a:prstGeom>
        </p:spPr>
        <p:txBody>
          <a:bodyPr vert="horz" lIns="138751" tIns="69376" rIns="138751" bIns="69376" rtlCol="0"/>
          <a:lstStyle>
            <a:lvl1pPr algn="r">
              <a:defRPr sz="1800"/>
            </a:lvl1pPr>
          </a:lstStyle>
          <a:p>
            <a:fld id="{5C77BB26-F403-4EB8-84B2-1AF5D51B7D9B}" type="datetimeFigureOut">
              <a:rPr lang="nl-BE" smtClean="0"/>
              <a:t>26/01/2024</a:t>
            </a:fld>
            <a:endParaRPr lang="nl-BE"/>
          </a:p>
        </p:txBody>
      </p:sp>
      <p:sp>
        <p:nvSpPr>
          <p:cNvPr id="4" name="Tijdelijke aanduiding voor dia-afbeelding 3"/>
          <p:cNvSpPr>
            <a:spLocks noGrp="1" noRot="1" noChangeAspect="1"/>
          </p:cNvSpPr>
          <p:nvPr>
            <p:ph type="sldImg" idx="2"/>
          </p:nvPr>
        </p:nvSpPr>
        <p:spPr>
          <a:xfrm>
            <a:off x="3146425" y="1793875"/>
            <a:ext cx="3633788" cy="4845050"/>
          </a:xfrm>
          <a:prstGeom prst="rect">
            <a:avLst/>
          </a:prstGeom>
          <a:noFill/>
          <a:ln w="12700">
            <a:solidFill>
              <a:prstClr val="black"/>
            </a:solidFill>
          </a:ln>
        </p:spPr>
        <p:txBody>
          <a:bodyPr vert="horz" lIns="138751" tIns="69376" rIns="138751" bIns="69376" rtlCol="0" anchor="ctr"/>
          <a:lstStyle/>
          <a:p>
            <a:endParaRPr lang="nl-BE"/>
          </a:p>
        </p:txBody>
      </p:sp>
      <p:sp>
        <p:nvSpPr>
          <p:cNvPr id="5" name="Tijdelijke aanduiding voor notities 4"/>
          <p:cNvSpPr>
            <a:spLocks noGrp="1"/>
          </p:cNvSpPr>
          <p:nvPr>
            <p:ph type="body" sz="quarter" idx="3"/>
          </p:nvPr>
        </p:nvSpPr>
        <p:spPr>
          <a:xfrm>
            <a:off x="992664" y="6908711"/>
            <a:ext cx="7941310" cy="5652582"/>
          </a:xfrm>
          <a:prstGeom prst="rect">
            <a:avLst/>
          </a:prstGeom>
        </p:spPr>
        <p:txBody>
          <a:bodyPr vert="horz" lIns="138751" tIns="69376" rIns="138751" bIns="69376"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13635484"/>
            <a:ext cx="4301543" cy="720280"/>
          </a:xfrm>
          <a:prstGeom prst="rect">
            <a:avLst/>
          </a:prstGeom>
        </p:spPr>
        <p:txBody>
          <a:bodyPr vert="horz" lIns="138751" tIns="69376" rIns="138751" bIns="69376" rtlCol="0" anchor="b"/>
          <a:lstStyle>
            <a:lvl1pPr algn="l">
              <a:defRPr sz="1800"/>
            </a:lvl1pPr>
          </a:lstStyle>
          <a:p>
            <a:endParaRPr lang="nl-BE"/>
          </a:p>
        </p:txBody>
      </p:sp>
      <p:sp>
        <p:nvSpPr>
          <p:cNvPr id="7" name="Tijdelijke aanduiding voor dianummer 6"/>
          <p:cNvSpPr>
            <a:spLocks noGrp="1"/>
          </p:cNvSpPr>
          <p:nvPr>
            <p:ph type="sldNum" sz="quarter" idx="5"/>
          </p:nvPr>
        </p:nvSpPr>
        <p:spPr>
          <a:xfrm>
            <a:off x="5622798" y="13635484"/>
            <a:ext cx="4301543" cy="720280"/>
          </a:xfrm>
          <a:prstGeom prst="rect">
            <a:avLst/>
          </a:prstGeom>
        </p:spPr>
        <p:txBody>
          <a:bodyPr vert="horz" lIns="138751" tIns="69376" rIns="138751" bIns="69376" rtlCol="0" anchor="b"/>
          <a:lstStyle>
            <a:lvl1pPr algn="r">
              <a:defRPr sz="1800"/>
            </a:lvl1pPr>
          </a:lstStyle>
          <a:p>
            <a:fld id="{4F4AF903-0BF7-4677-A26F-9E7B93099D84}" type="slidenum">
              <a:rPr lang="nl-BE" smtClean="0"/>
              <a:t>‹nr.›</a:t>
            </a:fld>
            <a:endParaRPr lang="nl-BE"/>
          </a:p>
        </p:txBody>
      </p:sp>
    </p:spTree>
    <p:extLst>
      <p:ext uri="{BB962C8B-B14F-4D97-AF65-F5344CB8AC3E}">
        <p14:creationId xmlns:p14="http://schemas.microsoft.com/office/powerpoint/2010/main" val="1409382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4F4AF903-0BF7-4677-A26F-9E7B93099D84}" type="slidenum">
              <a:rPr lang="nl-BE" smtClean="0"/>
              <a:t>1</a:t>
            </a:fld>
            <a:endParaRPr lang="nl-BE"/>
          </a:p>
        </p:txBody>
      </p:sp>
    </p:spTree>
    <p:extLst>
      <p:ext uri="{BB962C8B-B14F-4D97-AF65-F5344CB8AC3E}">
        <p14:creationId xmlns:p14="http://schemas.microsoft.com/office/powerpoint/2010/main" val="2979823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nl-NL"/>
              <a:t>Klik om stijl te bewerken</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8AF78FE3-0628-4BD1-83B7-DBA9A92813ED}" type="datetimeFigureOut">
              <a:rPr lang="nl-BE" smtClean="0"/>
              <a:t>26/01/2024</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693B132-3325-4B0C-A351-2625EA1AE635}" type="slidenum">
              <a:rPr lang="nl-BE" smtClean="0"/>
              <a:t>‹nr.›</a:t>
            </a:fld>
            <a:endParaRPr lang="nl-BE"/>
          </a:p>
        </p:txBody>
      </p:sp>
    </p:spTree>
    <p:extLst>
      <p:ext uri="{BB962C8B-B14F-4D97-AF65-F5344CB8AC3E}">
        <p14:creationId xmlns:p14="http://schemas.microsoft.com/office/powerpoint/2010/main" val="1609927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AF78FE3-0628-4BD1-83B7-DBA9A92813ED}" type="datetimeFigureOut">
              <a:rPr lang="nl-BE" smtClean="0"/>
              <a:t>26/01/2024</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693B132-3325-4B0C-A351-2625EA1AE635}" type="slidenum">
              <a:rPr lang="nl-BE" smtClean="0"/>
              <a:t>‹nr.›</a:t>
            </a:fld>
            <a:endParaRPr lang="nl-BE"/>
          </a:p>
        </p:txBody>
      </p:sp>
    </p:spTree>
    <p:extLst>
      <p:ext uri="{BB962C8B-B14F-4D97-AF65-F5344CB8AC3E}">
        <p14:creationId xmlns:p14="http://schemas.microsoft.com/office/powerpoint/2010/main" val="1569223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AF78FE3-0628-4BD1-83B7-DBA9A92813ED}" type="datetimeFigureOut">
              <a:rPr lang="nl-BE" smtClean="0"/>
              <a:t>26/01/2024</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693B132-3325-4B0C-A351-2625EA1AE635}" type="slidenum">
              <a:rPr lang="nl-BE" smtClean="0"/>
              <a:t>‹nr.›</a:t>
            </a:fld>
            <a:endParaRPr lang="nl-BE"/>
          </a:p>
        </p:txBody>
      </p:sp>
    </p:spTree>
    <p:extLst>
      <p:ext uri="{BB962C8B-B14F-4D97-AF65-F5344CB8AC3E}">
        <p14:creationId xmlns:p14="http://schemas.microsoft.com/office/powerpoint/2010/main" val="2582730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AF78FE3-0628-4BD1-83B7-DBA9A92813ED}" type="datetimeFigureOut">
              <a:rPr lang="nl-BE" smtClean="0"/>
              <a:t>26/01/2024</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693B132-3325-4B0C-A351-2625EA1AE635}" type="slidenum">
              <a:rPr lang="nl-BE" smtClean="0"/>
              <a:t>‹nr.›</a:t>
            </a:fld>
            <a:endParaRPr lang="nl-BE"/>
          </a:p>
        </p:txBody>
      </p:sp>
    </p:spTree>
    <p:extLst>
      <p:ext uri="{BB962C8B-B14F-4D97-AF65-F5344CB8AC3E}">
        <p14:creationId xmlns:p14="http://schemas.microsoft.com/office/powerpoint/2010/main" val="831256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nl-NL"/>
              <a:t>Klik om stijl te bewerken</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8AF78FE3-0628-4BD1-83B7-DBA9A92813ED}" type="datetimeFigureOut">
              <a:rPr lang="nl-BE" smtClean="0"/>
              <a:t>26/01/2024</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693B132-3325-4B0C-A351-2625EA1AE635}" type="slidenum">
              <a:rPr lang="nl-BE" smtClean="0"/>
              <a:t>‹nr.›</a:t>
            </a:fld>
            <a:endParaRPr lang="nl-BE"/>
          </a:p>
        </p:txBody>
      </p:sp>
    </p:spTree>
    <p:extLst>
      <p:ext uri="{BB962C8B-B14F-4D97-AF65-F5344CB8AC3E}">
        <p14:creationId xmlns:p14="http://schemas.microsoft.com/office/powerpoint/2010/main" val="2635099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AF78FE3-0628-4BD1-83B7-DBA9A92813ED}" type="datetimeFigureOut">
              <a:rPr lang="nl-BE" smtClean="0"/>
              <a:t>26/01/2024</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693B132-3325-4B0C-A351-2625EA1AE635}" type="slidenum">
              <a:rPr lang="nl-BE" smtClean="0"/>
              <a:t>‹nr.›</a:t>
            </a:fld>
            <a:endParaRPr lang="nl-BE"/>
          </a:p>
        </p:txBody>
      </p:sp>
    </p:spTree>
    <p:extLst>
      <p:ext uri="{BB962C8B-B14F-4D97-AF65-F5344CB8AC3E}">
        <p14:creationId xmlns:p14="http://schemas.microsoft.com/office/powerpoint/2010/main" val="4105153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nl-NL"/>
              <a:t>Klik om stijl te bewerken</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nl-NL"/>
              <a:t>Klikken om de tekststijl van het model te bewerken</a:t>
            </a:r>
          </a:p>
        </p:txBody>
      </p:sp>
      <p:sp>
        <p:nvSpPr>
          <p:cNvPr id="4" name="Content Placeholder 3"/>
          <p:cNvSpPr>
            <a:spLocks noGrp="1"/>
          </p:cNvSpPr>
          <p:nvPr>
            <p:ph sz="half" idx="2"/>
          </p:nvPr>
        </p:nvSpPr>
        <p:spPr>
          <a:xfrm>
            <a:off x="661334" y="4676140"/>
            <a:ext cx="4061757" cy="687789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nl-NL"/>
              <a:t>Klikken om de tekststijl van het model te bewerken</a:t>
            </a:r>
          </a:p>
        </p:txBody>
      </p:sp>
      <p:sp>
        <p:nvSpPr>
          <p:cNvPr id="6" name="Content Placeholder 5"/>
          <p:cNvSpPr>
            <a:spLocks noGrp="1"/>
          </p:cNvSpPr>
          <p:nvPr>
            <p:ph sz="quarter" idx="4"/>
          </p:nvPr>
        </p:nvSpPr>
        <p:spPr>
          <a:xfrm>
            <a:off x="4860608" y="4676140"/>
            <a:ext cx="4081761" cy="687789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AF78FE3-0628-4BD1-83B7-DBA9A92813ED}" type="datetimeFigureOut">
              <a:rPr lang="nl-BE" smtClean="0"/>
              <a:t>26/01/2024</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B693B132-3325-4B0C-A351-2625EA1AE635}" type="slidenum">
              <a:rPr lang="nl-BE" smtClean="0"/>
              <a:t>‹nr.›</a:t>
            </a:fld>
            <a:endParaRPr lang="nl-BE"/>
          </a:p>
        </p:txBody>
      </p:sp>
    </p:spTree>
    <p:extLst>
      <p:ext uri="{BB962C8B-B14F-4D97-AF65-F5344CB8AC3E}">
        <p14:creationId xmlns:p14="http://schemas.microsoft.com/office/powerpoint/2010/main" val="1422883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8AF78FE3-0628-4BD1-83B7-DBA9A92813ED}" type="datetimeFigureOut">
              <a:rPr lang="nl-BE" smtClean="0"/>
              <a:t>26/01/2024</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B693B132-3325-4B0C-A351-2625EA1AE635}" type="slidenum">
              <a:rPr lang="nl-BE" smtClean="0"/>
              <a:t>‹nr.›</a:t>
            </a:fld>
            <a:endParaRPr lang="nl-BE"/>
          </a:p>
        </p:txBody>
      </p:sp>
    </p:spTree>
    <p:extLst>
      <p:ext uri="{BB962C8B-B14F-4D97-AF65-F5344CB8AC3E}">
        <p14:creationId xmlns:p14="http://schemas.microsoft.com/office/powerpoint/2010/main" val="2703286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F78FE3-0628-4BD1-83B7-DBA9A92813ED}" type="datetimeFigureOut">
              <a:rPr lang="nl-BE" smtClean="0"/>
              <a:t>26/01/2024</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B693B132-3325-4B0C-A351-2625EA1AE635}" type="slidenum">
              <a:rPr lang="nl-BE" smtClean="0"/>
              <a:t>‹nr.›</a:t>
            </a:fld>
            <a:endParaRPr lang="nl-BE"/>
          </a:p>
        </p:txBody>
      </p:sp>
    </p:spTree>
    <p:extLst>
      <p:ext uri="{BB962C8B-B14F-4D97-AF65-F5344CB8AC3E}">
        <p14:creationId xmlns:p14="http://schemas.microsoft.com/office/powerpoint/2010/main" val="4202304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nl-NL"/>
              <a:t>Klik om stijl te bewerken</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8AF78FE3-0628-4BD1-83B7-DBA9A92813ED}" type="datetimeFigureOut">
              <a:rPr lang="nl-BE" smtClean="0"/>
              <a:t>26/01/2024</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693B132-3325-4B0C-A351-2625EA1AE635}" type="slidenum">
              <a:rPr lang="nl-BE" smtClean="0"/>
              <a:t>‹nr.›</a:t>
            </a:fld>
            <a:endParaRPr lang="nl-BE"/>
          </a:p>
        </p:txBody>
      </p:sp>
    </p:spTree>
    <p:extLst>
      <p:ext uri="{BB962C8B-B14F-4D97-AF65-F5344CB8AC3E}">
        <p14:creationId xmlns:p14="http://schemas.microsoft.com/office/powerpoint/2010/main" val="2432556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nl-NL"/>
              <a:t>Klik om stijl te bewerken</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8AF78FE3-0628-4BD1-83B7-DBA9A92813ED}" type="datetimeFigureOut">
              <a:rPr lang="nl-BE" smtClean="0"/>
              <a:t>26/01/2024</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693B132-3325-4B0C-A351-2625EA1AE635}" type="slidenum">
              <a:rPr lang="nl-BE" smtClean="0"/>
              <a:t>‹nr.›</a:t>
            </a:fld>
            <a:endParaRPr lang="nl-BE"/>
          </a:p>
        </p:txBody>
      </p:sp>
    </p:spTree>
    <p:extLst>
      <p:ext uri="{BB962C8B-B14F-4D97-AF65-F5344CB8AC3E}">
        <p14:creationId xmlns:p14="http://schemas.microsoft.com/office/powerpoint/2010/main" val="1205134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8AF78FE3-0628-4BD1-83B7-DBA9A92813ED}" type="datetimeFigureOut">
              <a:rPr lang="nl-BE" smtClean="0"/>
              <a:t>26/01/2024</a:t>
            </a:fld>
            <a:endParaRPr lang="nl-BE"/>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B693B132-3325-4B0C-A351-2625EA1AE635}" type="slidenum">
              <a:rPr lang="nl-BE" smtClean="0"/>
              <a:t>‹nr.›</a:t>
            </a:fld>
            <a:endParaRPr lang="nl-BE"/>
          </a:p>
        </p:txBody>
      </p:sp>
    </p:spTree>
    <p:extLst>
      <p:ext uri="{BB962C8B-B14F-4D97-AF65-F5344CB8AC3E}">
        <p14:creationId xmlns:p14="http://schemas.microsoft.com/office/powerpoint/2010/main" val="15603939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boekvinder.be/boekentips/boeken-met-vluchtelingenverhalen" TargetMode="External"/><Relationship Id="rId3" Type="http://schemas.openxmlformats.org/officeDocument/2006/relationships/hyperlink" Target="https://open.spotify.com/show/1IVxbDbt7rWu7uGYbK4kad" TargetMode="External"/><Relationship Id="rId7" Type="http://schemas.openxmlformats.org/officeDocument/2006/relationships/hyperlink" Target="https://www.caritasinternational.be/nl/projects/educatie/lesmateriaal-walk-in-my-shoes/"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www.jeugdfilm.be/film-zoeken/op-de-vlucht" TargetMode="External"/><Relationship Id="rId5" Type="http://schemas.openxmlformats.org/officeDocument/2006/relationships/hyperlink" Target="https://clavisbooks.com/nl-be/op-de-vlucht.html" TargetMode="External"/><Relationship Id="rId4" Type="http://schemas.openxmlformats.org/officeDocument/2006/relationships/hyperlink" Target="https://www.cineart.nl/films/tori-et-lokita" TargetMode="Externa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kstvak 10">
            <a:extLst>
              <a:ext uri="{FF2B5EF4-FFF2-40B4-BE49-F238E27FC236}">
                <a16:creationId xmlns:a16="http://schemas.microsoft.com/office/drawing/2014/main" id="{06837A8F-FA0D-3977-8116-D2C9446EECF1}"/>
              </a:ext>
            </a:extLst>
          </p:cNvPr>
          <p:cNvSpPr txBox="1"/>
          <p:nvPr/>
        </p:nvSpPr>
        <p:spPr>
          <a:xfrm>
            <a:off x="147231" y="566461"/>
            <a:ext cx="5273241" cy="1569660"/>
          </a:xfrm>
          <a:prstGeom prst="rect">
            <a:avLst/>
          </a:prstGeom>
          <a:noFill/>
        </p:spPr>
        <p:txBody>
          <a:bodyPr wrap="square" rtlCol="0">
            <a:spAutoFit/>
          </a:bodyPr>
          <a:lstStyle/>
          <a:p>
            <a:pPr algn="ctr"/>
            <a:r>
              <a:rPr lang="nl-BE" sz="4800" dirty="0">
                <a:solidFill>
                  <a:srgbClr val="1EC1F3"/>
                </a:solidFill>
                <a:latin typeface="Effra Heavy" panose="02000906080000020004" pitchFamily="2" charset="0"/>
              </a:rPr>
              <a:t>HOE </a:t>
            </a:r>
            <a:r>
              <a:rPr lang="nl-BE" sz="4800" dirty="0">
                <a:solidFill>
                  <a:srgbClr val="EF4067"/>
                </a:solidFill>
                <a:latin typeface="Effra Heavy" panose="02000906080000020004" pitchFamily="2" charset="0"/>
              </a:rPr>
              <a:t>ZAL</a:t>
            </a:r>
            <a:r>
              <a:rPr lang="nl-BE" sz="4800" dirty="0">
                <a:latin typeface="Effra Heavy" panose="02000906080000020004" pitchFamily="2" charset="0"/>
              </a:rPr>
              <a:t> </a:t>
            </a:r>
            <a:r>
              <a:rPr lang="nl-BE" sz="4800" dirty="0">
                <a:solidFill>
                  <a:srgbClr val="FDBA51"/>
                </a:solidFill>
                <a:latin typeface="Effra Heavy" panose="02000906080000020004" pitchFamily="2" charset="0"/>
              </a:rPr>
              <a:t>IK</a:t>
            </a:r>
            <a:r>
              <a:rPr lang="nl-BE" sz="4800" dirty="0">
                <a:latin typeface="Effra Heavy" panose="02000906080000020004" pitchFamily="2" charset="0"/>
              </a:rPr>
              <a:t> </a:t>
            </a:r>
          </a:p>
          <a:p>
            <a:pPr algn="ctr"/>
            <a:r>
              <a:rPr lang="nl-BE" sz="4800" dirty="0">
                <a:solidFill>
                  <a:srgbClr val="EF4067"/>
                </a:solidFill>
                <a:latin typeface="Effra Heavy" panose="02000906080000020004" pitchFamily="2" charset="0"/>
              </a:rPr>
              <a:t>HET</a:t>
            </a:r>
            <a:r>
              <a:rPr lang="nl-BE" sz="4800" dirty="0">
                <a:latin typeface="Effra Heavy" panose="02000906080000020004" pitchFamily="2" charset="0"/>
              </a:rPr>
              <a:t> </a:t>
            </a:r>
            <a:r>
              <a:rPr lang="nl-BE" sz="4800" dirty="0">
                <a:solidFill>
                  <a:srgbClr val="FDBA51"/>
                </a:solidFill>
                <a:latin typeface="Effra Heavy" panose="02000906080000020004" pitchFamily="2" charset="0"/>
              </a:rPr>
              <a:t>ZEGGEN</a:t>
            </a:r>
            <a:r>
              <a:rPr lang="nl-BE" sz="4800" dirty="0">
                <a:solidFill>
                  <a:srgbClr val="1EC1F3"/>
                </a:solidFill>
                <a:latin typeface="Effra Heavy" panose="02000906080000020004" pitchFamily="2" charset="0"/>
              </a:rPr>
              <a:t>?</a:t>
            </a:r>
          </a:p>
        </p:txBody>
      </p:sp>
      <p:sp>
        <p:nvSpPr>
          <p:cNvPr id="10" name="Tekstvak 9">
            <a:extLst>
              <a:ext uri="{FF2B5EF4-FFF2-40B4-BE49-F238E27FC236}">
                <a16:creationId xmlns:a16="http://schemas.microsoft.com/office/drawing/2014/main" id="{6980AB35-8463-4EF5-79C9-E0D7E136F35E}"/>
              </a:ext>
            </a:extLst>
          </p:cNvPr>
          <p:cNvSpPr txBox="1"/>
          <p:nvPr/>
        </p:nvSpPr>
        <p:spPr>
          <a:xfrm>
            <a:off x="5868537" y="6884507"/>
            <a:ext cx="3587936" cy="1569660"/>
          </a:xfrm>
          <a:prstGeom prst="rect">
            <a:avLst/>
          </a:prstGeom>
          <a:noFill/>
        </p:spPr>
        <p:txBody>
          <a:bodyPr wrap="square" rtlCol="0">
            <a:spAutoFit/>
          </a:bodyPr>
          <a:lstStyle/>
          <a:p>
            <a:pPr algn="ctr"/>
            <a:r>
              <a:rPr lang="nl-BE" sz="3200" dirty="0">
                <a:solidFill>
                  <a:srgbClr val="1EC1F3"/>
                </a:solidFill>
                <a:latin typeface="Effra Heavy" panose="02000906080000020004" pitchFamily="2" charset="0"/>
              </a:rPr>
              <a:t>Met een </a:t>
            </a:r>
            <a:r>
              <a:rPr lang="nl-BE" sz="3200" dirty="0">
                <a:solidFill>
                  <a:srgbClr val="EF4067"/>
                </a:solidFill>
                <a:latin typeface="Effra Heavy" panose="02000906080000020004" pitchFamily="2" charset="0"/>
              </a:rPr>
              <a:t>verbindende</a:t>
            </a:r>
            <a:r>
              <a:rPr lang="nl-BE" sz="3200" dirty="0">
                <a:solidFill>
                  <a:srgbClr val="1EC1F3"/>
                </a:solidFill>
                <a:latin typeface="Effra Heavy" panose="02000906080000020004" pitchFamily="2" charset="0"/>
              </a:rPr>
              <a:t> </a:t>
            </a:r>
            <a:r>
              <a:rPr lang="nl-BE" sz="3200" dirty="0">
                <a:solidFill>
                  <a:srgbClr val="FDBA51"/>
                </a:solidFill>
                <a:latin typeface="Effra Heavy" panose="02000906080000020004" pitchFamily="2" charset="0"/>
              </a:rPr>
              <a:t>veertigdagentijd</a:t>
            </a:r>
            <a:r>
              <a:rPr lang="nl-BE" sz="3200" dirty="0">
                <a:solidFill>
                  <a:srgbClr val="1EC1F3"/>
                </a:solidFill>
                <a:latin typeface="Effra Heavy" panose="02000906080000020004" pitchFamily="2" charset="0"/>
              </a:rPr>
              <a:t>!</a:t>
            </a:r>
          </a:p>
        </p:txBody>
      </p:sp>
      <p:sp>
        <p:nvSpPr>
          <p:cNvPr id="3" name="Rechthoek 2">
            <a:extLst>
              <a:ext uri="{FF2B5EF4-FFF2-40B4-BE49-F238E27FC236}">
                <a16:creationId xmlns:a16="http://schemas.microsoft.com/office/drawing/2014/main" id="{DE13EBFD-E3E9-2E96-0E82-D27123BC802A}"/>
              </a:ext>
            </a:extLst>
          </p:cNvPr>
          <p:cNvSpPr/>
          <p:nvPr/>
        </p:nvSpPr>
        <p:spPr>
          <a:xfrm>
            <a:off x="5510963" y="549242"/>
            <a:ext cx="3941164" cy="4864969"/>
          </a:xfrm>
          <a:prstGeom prst="rect">
            <a:avLst/>
          </a:prstGeom>
          <a:noFill/>
          <a:ln>
            <a:solidFill>
              <a:srgbClr val="EF406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BE" sz="1200" dirty="0">
                <a:solidFill>
                  <a:srgbClr val="FDBA51"/>
                </a:solidFill>
                <a:latin typeface="Effra Heavy" panose="02000906080000020004" pitchFamily="2" charset="0"/>
              </a:rPr>
              <a:t>Zwerven in de woestijn</a:t>
            </a:r>
          </a:p>
          <a:p>
            <a:r>
              <a:rPr lang="nl-BE" sz="1000" dirty="0">
                <a:solidFill>
                  <a:schemeClr val="tx1"/>
                </a:solidFill>
                <a:latin typeface="Effra Light" panose="02000306080000020004" pitchFamily="2" charset="0"/>
              </a:rPr>
              <a:t>Vluchten, migreren, zwerven, het is iets van alle tijden. Ook in de Bijbel komen we heel wat verhalen tegen van mensen die onderweg zijn; vaak omdat ze het willen, meer nog omdat ze ertoe gedwongen worden. Zo is bijna heel het boek Exodus gewijd aan de vlucht of uittocht van de Israëlieten uit Egypte. Vele jaren leefden ze in Egypte in ballingschap. Dat betekent dat ze hun eigen huizen verplicht hadden moeten verlaten en al een hele tijd leefden op een plek die ze niet als hun thuis ervaarden. Op een bepaald moment raapt Mozes al zijn moed bijeen en roept iedereen op om samen met hem weg te trekken uit Egypte. Hij maakt hen warm door te spreken over een échte thuis, een betere plek, het Beloofde land. Voor ze dit land bereiken zwerven ze echter 40 jaar lang in de barre woestijn met al haar uitdagingen…</a:t>
            </a:r>
          </a:p>
          <a:p>
            <a:endParaRPr lang="nl-BE" sz="1000" dirty="0">
              <a:solidFill>
                <a:schemeClr val="tx1"/>
              </a:solidFill>
              <a:latin typeface="Effra Light" panose="02000306080000020004" pitchFamily="2" charset="0"/>
            </a:endParaRPr>
          </a:p>
          <a:p>
            <a:r>
              <a:rPr lang="nl-BE" sz="1000" dirty="0">
                <a:solidFill>
                  <a:srgbClr val="EF4067"/>
                </a:solidFill>
                <a:latin typeface="Effra Heavy" panose="02000906080000020004" pitchFamily="2" charset="0"/>
              </a:rPr>
              <a:t>LEUK OM TE WETEN</a:t>
            </a:r>
          </a:p>
          <a:p>
            <a:r>
              <a:rPr lang="nl-BE" sz="1000" dirty="0">
                <a:solidFill>
                  <a:schemeClr val="tx1"/>
                </a:solidFill>
                <a:latin typeface="Effra Light" panose="02000306080000020004" pitchFamily="2" charset="0"/>
              </a:rPr>
              <a:t>Het getal veertig komt in de Bijbel veelvuldig voor: </a:t>
            </a:r>
          </a:p>
          <a:p>
            <a:pPr marL="171450" indent="-171450">
              <a:buFont typeface="Wingdings" panose="05000000000000000000" pitchFamily="2" charset="2"/>
              <a:buChar char="§"/>
            </a:pPr>
            <a:r>
              <a:rPr lang="nl-BE" sz="1000" dirty="0">
                <a:solidFill>
                  <a:schemeClr val="tx1"/>
                </a:solidFill>
                <a:latin typeface="Effra Light" panose="02000306080000020004" pitchFamily="2" charset="0"/>
              </a:rPr>
              <a:t>Noah schuilt 40 dagen en 40 nachten voor de regen in de Ark</a:t>
            </a:r>
          </a:p>
          <a:p>
            <a:pPr marL="171450" indent="-171450">
              <a:buFont typeface="Wingdings" panose="05000000000000000000" pitchFamily="2" charset="2"/>
              <a:buChar char="§"/>
            </a:pPr>
            <a:r>
              <a:rPr lang="nl-BE" sz="1000" dirty="0">
                <a:solidFill>
                  <a:schemeClr val="tx1"/>
                </a:solidFill>
                <a:latin typeface="Effra Light" panose="02000306080000020004" pitchFamily="2" charset="0"/>
              </a:rPr>
              <a:t>Mozes blijft 40 dagen op de berg voor hij de 10 geboden ontvangt</a:t>
            </a:r>
          </a:p>
          <a:p>
            <a:pPr marL="171450" indent="-171450">
              <a:buFont typeface="Wingdings" panose="05000000000000000000" pitchFamily="2" charset="2"/>
              <a:buChar char="§"/>
            </a:pPr>
            <a:r>
              <a:rPr lang="nl-BE" sz="1000" dirty="0">
                <a:solidFill>
                  <a:schemeClr val="tx1"/>
                </a:solidFill>
                <a:latin typeface="Effra Light" panose="02000306080000020004" pitchFamily="2" charset="0"/>
              </a:rPr>
              <a:t>De reus Goliath daagt de mensen 40 dagen lang uit te strijden</a:t>
            </a:r>
          </a:p>
          <a:p>
            <a:pPr marL="171450" indent="-171450">
              <a:buFont typeface="Wingdings" panose="05000000000000000000" pitchFamily="2" charset="2"/>
              <a:buChar char="§"/>
            </a:pPr>
            <a:r>
              <a:rPr lang="nl-BE" sz="1000" dirty="0">
                <a:solidFill>
                  <a:schemeClr val="tx1"/>
                </a:solidFill>
                <a:latin typeface="Effra Light" panose="02000306080000020004" pitchFamily="2" charset="0"/>
              </a:rPr>
              <a:t>Jona verkondigt dat de stad over 40 dagen verwoest zal worden</a:t>
            </a:r>
          </a:p>
          <a:p>
            <a:pPr marL="171450" indent="-171450">
              <a:buFont typeface="Wingdings" panose="05000000000000000000" pitchFamily="2" charset="2"/>
              <a:buChar char="§"/>
            </a:pPr>
            <a:r>
              <a:rPr lang="nl-BE" sz="1000" dirty="0">
                <a:solidFill>
                  <a:schemeClr val="tx1"/>
                </a:solidFill>
                <a:latin typeface="Effra Light" panose="02000306080000020004" pitchFamily="2" charset="0"/>
              </a:rPr>
              <a:t>De koningen David, Salomo en Joas regeren elk 40 jaar</a:t>
            </a:r>
          </a:p>
          <a:p>
            <a:pPr marL="171450" indent="-171450">
              <a:buFont typeface="Wingdings" panose="05000000000000000000" pitchFamily="2" charset="2"/>
              <a:buChar char="§"/>
            </a:pPr>
            <a:r>
              <a:rPr lang="nl-BE" sz="1000" dirty="0">
                <a:solidFill>
                  <a:schemeClr val="tx1"/>
                </a:solidFill>
                <a:latin typeface="Effra Light" panose="02000306080000020004" pitchFamily="2" charset="0"/>
              </a:rPr>
              <a:t>Jezus vertoeft 40 dagen in de woestijn</a:t>
            </a:r>
          </a:p>
          <a:p>
            <a:pPr marL="171450" indent="-171450">
              <a:buFont typeface="Wingdings" panose="05000000000000000000" pitchFamily="2" charset="2"/>
              <a:buChar char="§"/>
            </a:pPr>
            <a:r>
              <a:rPr lang="nl-BE" sz="1000" dirty="0">
                <a:solidFill>
                  <a:schemeClr val="tx1"/>
                </a:solidFill>
                <a:latin typeface="Effra Light" panose="02000306080000020004" pitchFamily="2" charset="0"/>
              </a:rPr>
              <a:t>…</a:t>
            </a:r>
          </a:p>
          <a:p>
            <a:endParaRPr lang="nl-BE" sz="1000" dirty="0">
              <a:solidFill>
                <a:schemeClr val="tx1"/>
              </a:solidFill>
              <a:latin typeface="Effra Light" panose="02000306080000020004" pitchFamily="2" charset="0"/>
            </a:endParaRPr>
          </a:p>
          <a:p>
            <a:r>
              <a:rPr lang="nl-BE" sz="1000" dirty="0">
                <a:solidFill>
                  <a:schemeClr val="tx1"/>
                </a:solidFill>
                <a:latin typeface="Effra Light" panose="02000306080000020004" pitchFamily="2" charset="0"/>
              </a:rPr>
              <a:t>Ook in het gewone leven is 40 bijzonder, want een zwangerschap duurt exact 40 weken. Toeval? Wij denken het niet! Het getal veertig staat symbool voor voorbereiding. Het is de periode die je nodig hebt om van een bepaalde situatie naar een andere te gaan. </a:t>
            </a:r>
          </a:p>
          <a:p>
            <a:endParaRPr lang="nl-BE" sz="1000" dirty="0">
              <a:solidFill>
                <a:schemeClr val="tx1"/>
              </a:solidFill>
              <a:latin typeface="Effra Light" panose="02000306080000020004" pitchFamily="2" charset="0"/>
            </a:endParaRPr>
          </a:p>
          <a:p>
            <a:r>
              <a:rPr lang="nl-BE" sz="1000" dirty="0">
                <a:solidFill>
                  <a:schemeClr val="tx1"/>
                </a:solidFill>
                <a:latin typeface="Effra Light" panose="02000306080000020004" pitchFamily="2" charset="0"/>
              </a:rPr>
              <a:t>Waarvoor heb jij je laatst goed moeten voorbereiden? Duurde dit 40 seconden, minuten, uren, weken, maanden, jaren…?</a:t>
            </a:r>
          </a:p>
          <a:p>
            <a:endParaRPr lang="nl-BE" sz="1000" dirty="0">
              <a:solidFill>
                <a:srgbClr val="FDBA51"/>
              </a:solidFill>
              <a:latin typeface="Effra Light" panose="02000306080000020004" pitchFamily="2" charset="0"/>
            </a:endParaRPr>
          </a:p>
        </p:txBody>
      </p:sp>
      <p:sp>
        <p:nvSpPr>
          <p:cNvPr id="4" name="Rechthoek 3">
            <a:extLst>
              <a:ext uri="{FF2B5EF4-FFF2-40B4-BE49-F238E27FC236}">
                <a16:creationId xmlns:a16="http://schemas.microsoft.com/office/drawing/2014/main" id="{888301AA-7C33-75B5-C195-CA5CCF1DA732}"/>
              </a:ext>
            </a:extLst>
          </p:cNvPr>
          <p:cNvSpPr/>
          <p:nvPr/>
        </p:nvSpPr>
        <p:spPr>
          <a:xfrm>
            <a:off x="5868537" y="8609624"/>
            <a:ext cx="3578009" cy="36973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BE" sz="1000" dirty="0">
                <a:solidFill>
                  <a:schemeClr val="tx1"/>
                </a:solidFill>
                <a:latin typeface="Effra Light" panose="02000306080000020004" pitchFamily="2" charset="0"/>
              </a:rPr>
              <a:t>Als tegenmiddel voor de vele ervaringen van eenzaamheid, verlatenheid, verwaarlozing, zich geïsoleerd of afgezonderd voelen, zetten we veertig dagen in op verbinding! En dat vatten we deze keer heel letterlijk op. Op de achterzijde van dit blad vind je veertig uitdagingen tot verbinding. Je kan elke dag één uitdaging aangaan of je kan er een voor- of namiddag al spelenderwijs mee aan de slag gaan. Kies je voor de tweede optie, ga dan snel op zoek naar enkele pionnen en een dobbelsteen en gebruik de kalender als spelbord! </a:t>
            </a:r>
          </a:p>
          <a:p>
            <a:endParaRPr lang="nl-BE" sz="1000" dirty="0">
              <a:solidFill>
                <a:srgbClr val="1EC1F3"/>
              </a:solidFill>
              <a:latin typeface="Effra Heavy" panose="02000906080000020004" pitchFamily="2" charset="0"/>
            </a:endParaRPr>
          </a:p>
          <a:p>
            <a:r>
              <a:rPr lang="nl-BE" sz="1000" dirty="0">
                <a:solidFill>
                  <a:srgbClr val="FDBA51"/>
                </a:solidFill>
                <a:latin typeface="Effra Heavy" panose="02000906080000020004" pitchFamily="2" charset="0"/>
              </a:rPr>
              <a:t>LEUK OM TE DOEN</a:t>
            </a:r>
          </a:p>
          <a:p>
            <a:endParaRPr lang="nl-BE" sz="1000" dirty="0">
              <a:solidFill>
                <a:srgbClr val="FDBA51"/>
              </a:solidFill>
              <a:latin typeface="Effra Heavy" panose="02000906080000020004" pitchFamily="2" charset="0"/>
            </a:endParaRPr>
          </a:p>
          <a:p>
            <a:pPr marL="171450" indent="-171450">
              <a:buFont typeface="Wingdings" panose="05000000000000000000" pitchFamily="2" charset="2"/>
              <a:buChar char="§"/>
            </a:pPr>
            <a:r>
              <a:rPr lang="nl-BE" sz="1000" dirty="0">
                <a:solidFill>
                  <a:schemeClr val="tx1"/>
                </a:solidFill>
                <a:latin typeface="Effra Light" panose="02000306080000020004" pitchFamily="2" charset="0"/>
              </a:rPr>
              <a:t>Aangezien de zon-/zindagen niet meetellen voor de veertig dagen (deze worden gezien als dagen van de Heer of rustdagen), mag je wanneer je op een rood vak terecht komt, een minuutje rust voor jezelf nemen. Geniet ervan!</a:t>
            </a:r>
          </a:p>
          <a:p>
            <a:pPr marL="171450" indent="-171450">
              <a:buFont typeface="Wingdings" panose="05000000000000000000" pitchFamily="2" charset="2"/>
              <a:buChar char="§"/>
            </a:pPr>
            <a:r>
              <a:rPr lang="nl-BE" sz="1000" dirty="0">
                <a:solidFill>
                  <a:schemeClr val="tx1"/>
                </a:solidFill>
                <a:latin typeface="Effra Light" panose="02000306080000020004" pitchFamily="2" charset="0"/>
              </a:rPr>
              <a:t>Kom je op een blauw vak terecht, dan nodigen we je uit om stevig buiten je comfortzone te treden en iemand die je niet kent aan te spreken en uit te dagen.</a:t>
            </a:r>
          </a:p>
          <a:p>
            <a:pPr marL="171450" indent="-171450">
              <a:buFont typeface="Wingdings" panose="05000000000000000000" pitchFamily="2" charset="2"/>
              <a:buChar char="§"/>
            </a:pPr>
            <a:r>
              <a:rPr lang="nl-BE" sz="1000" dirty="0">
                <a:solidFill>
                  <a:schemeClr val="tx1"/>
                </a:solidFill>
                <a:latin typeface="Effra Light" panose="02000306080000020004" pitchFamily="2" charset="0"/>
              </a:rPr>
              <a:t>Kom je terecht op een door blauw omringd vak dan wordt het lekker persoonlijk. Deel en vertel, maar ga hierbij niet (te ver) over je eigen grens... </a:t>
            </a:r>
            <a:endParaRPr lang="nl-BE" sz="1000" dirty="0">
              <a:solidFill>
                <a:srgbClr val="1EC1F3"/>
              </a:solidFill>
              <a:latin typeface="Effra Heavy" panose="02000906080000020004" pitchFamily="2" charset="0"/>
            </a:endParaRPr>
          </a:p>
        </p:txBody>
      </p:sp>
      <p:sp>
        <p:nvSpPr>
          <p:cNvPr id="5" name="Rechthoek 4">
            <a:extLst>
              <a:ext uri="{FF2B5EF4-FFF2-40B4-BE49-F238E27FC236}">
                <a16:creationId xmlns:a16="http://schemas.microsoft.com/office/drawing/2014/main" id="{DD925C6D-9EB3-45D2-7081-3B3A02CF2D58}"/>
              </a:ext>
            </a:extLst>
          </p:cNvPr>
          <p:cNvSpPr/>
          <p:nvPr/>
        </p:nvSpPr>
        <p:spPr>
          <a:xfrm>
            <a:off x="142915" y="7921074"/>
            <a:ext cx="5630087" cy="2423929"/>
          </a:xfrm>
          <a:prstGeom prst="rect">
            <a:avLst/>
          </a:prstGeom>
          <a:noFill/>
          <a:ln>
            <a:solidFill>
              <a:srgbClr val="1EC1F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BE" sz="1200" dirty="0">
                <a:solidFill>
                  <a:srgbClr val="FDBA51"/>
                </a:solidFill>
                <a:latin typeface="Effra Heavy" panose="02000906080000020004" pitchFamily="2" charset="0"/>
              </a:rPr>
              <a:t>Altijd in beweging? Neem mee wat je nodig hebt…</a:t>
            </a:r>
          </a:p>
          <a:p>
            <a:r>
              <a:rPr lang="nl-BE" sz="1000" dirty="0">
                <a:solidFill>
                  <a:schemeClr val="tx1"/>
                </a:solidFill>
                <a:latin typeface="Effra Light" panose="02000306080000020004" pitchFamily="2" charset="0"/>
                <a:ea typeface="Times New Roman" panose="02020603050405020304" pitchFamily="18" charset="0"/>
              </a:rPr>
              <a:t>Bewegen is goed, niemand zal dat tegenspreken! Maar altijd in beweging (moeten) zijn, kan ook heel vermoeiend zijn. Dagelijks de bus nemen naar school of werk en weer terug. Wekelijks verhuizen van mama naar papa en omgekeerd. Het heeft zijn voordelen, maar we zien er ook de ongemakken van in. Bovendien zijn er ook grote bewegingen die wij om de zoveel tijd (moeten) maken; veranderen van klas of leefgroep, veranderen van school, veranderen van huis, veranderen van lief… Je hebt dan heel veel nodig: energie, moed, doorzettingsvermogen, kracht, geduld…</a:t>
            </a:r>
          </a:p>
          <a:p>
            <a:endParaRPr lang="nl-BE" sz="1000" dirty="0">
              <a:solidFill>
                <a:srgbClr val="1EC1F3"/>
              </a:solidFill>
              <a:latin typeface="Effra Heavy" panose="02000906080000020004" pitchFamily="2" charset="0"/>
            </a:endParaRPr>
          </a:p>
          <a:p>
            <a:r>
              <a:rPr lang="nl-BE" sz="1000" dirty="0">
                <a:solidFill>
                  <a:srgbClr val="1EC1F3"/>
                </a:solidFill>
                <a:latin typeface="Effra Heavy" panose="02000906080000020004" pitchFamily="2" charset="0"/>
              </a:rPr>
              <a:t>LEUK OM TE DOEN</a:t>
            </a:r>
          </a:p>
          <a:p>
            <a:r>
              <a:rPr lang="nl-BE" sz="1000" dirty="0">
                <a:solidFill>
                  <a:schemeClr val="tx1"/>
                </a:solidFill>
                <a:latin typeface="Effra Light" panose="02000306080000020004" pitchFamily="2" charset="0"/>
              </a:rPr>
              <a:t>Maak een ‘neem-mee-wat-je-nodig-hebt-scheurbrief’. Je kent het principe wel: een blad met een vraag of mededeling en daaronder allemaal kleine briefjes met bijvoorbeeld eenzelfde telefoonnummer die je dan van het blad kan afscheuren en meenemen. Schrijf op je blad: “Neem mee wat je nodig hebt”. En maak kleine briefjes met: energie, moed, doorzettingsvermogen, kracht, geduld én nog zoveel meer! Hang je scheurbrief op een centrale plaats op. Wie iets nodig heeft, scheurt het van het blad en neemt het mee! Je zal zien, het werkt écht!</a:t>
            </a:r>
          </a:p>
          <a:p>
            <a:pPr algn="ctr"/>
            <a:endParaRPr lang="nl-BE" sz="1000" dirty="0">
              <a:solidFill>
                <a:srgbClr val="FDBA51"/>
              </a:solidFill>
              <a:latin typeface="Effra Heavy" panose="02000906080000020004" pitchFamily="2" charset="0"/>
            </a:endParaRPr>
          </a:p>
        </p:txBody>
      </p:sp>
      <p:sp>
        <p:nvSpPr>
          <p:cNvPr id="6" name="Rechthoek 5">
            <a:extLst>
              <a:ext uri="{FF2B5EF4-FFF2-40B4-BE49-F238E27FC236}">
                <a16:creationId xmlns:a16="http://schemas.microsoft.com/office/drawing/2014/main" id="{03E1CF89-7E4D-655C-7C8C-7A97383676D8}"/>
              </a:ext>
            </a:extLst>
          </p:cNvPr>
          <p:cNvSpPr/>
          <p:nvPr/>
        </p:nvSpPr>
        <p:spPr>
          <a:xfrm>
            <a:off x="142916" y="2220767"/>
            <a:ext cx="5283151" cy="2733144"/>
          </a:xfrm>
          <a:prstGeom prst="rect">
            <a:avLst/>
          </a:prstGeom>
          <a:noFill/>
          <a:ln>
            <a:solidFill>
              <a:srgbClr val="FDBA5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BE" sz="1100" dirty="0">
                <a:solidFill>
                  <a:srgbClr val="1EC1F3"/>
                </a:solidFill>
                <a:latin typeface="Effra Heavy" panose="02000906080000020004" pitchFamily="2" charset="0"/>
              </a:rPr>
              <a:t>Ver over mijn grens </a:t>
            </a:r>
          </a:p>
          <a:p>
            <a:r>
              <a:rPr lang="nl-BE" sz="1000" b="0" i="0" u="none" strike="noStrike" baseline="0" dirty="0">
                <a:solidFill>
                  <a:srgbClr val="000000"/>
                </a:solidFill>
                <a:latin typeface="Effra Light" panose="02000306080000020004"/>
              </a:rPr>
              <a:t>Jij sloeg misschien ook al eens op de vlucht: voor een zware regenbui, een pestkop op de speelplaats, een oorverdovend lawaai of – in een nachtmerrie – voor een allesverslindend monster? Iedereen kent de spanning die dit met zich meebrengt! Maar dit is nog niets </a:t>
            </a:r>
            <a:r>
              <a:rPr lang="nl-BE" sz="1000" dirty="0">
                <a:solidFill>
                  <a:srgbClr val="000000"/>
                </a:solidFill>
                <a:latin typeface="Effra Light" panose="02000306080000020004"/>
              </a:rPr>
              <a:t>in vergelijking met de ervaring van spanning van mensen die vluchtten </a:t>
            </a:r>
            <a:r>
              <a:rPr lang="nl-BE" sz="1000" b="0" i="0" u="none" strike="noStrike" baseline="0" dirty="0">
                <a:solidFill>
                  <a:srgbClr val="000000"/>
                </a:solidFill>
                <a:latin typeface="Effra Light" panose="02000306080000020004"/>
              </a:rPr>
              <a:t>en écht alles moesten achterlaten: hun huis, hun familie, hun vrienden, hun job… Dit deden ze niet zomaar. Hun leven was in gevaar! Op zoek naar veiligheid moesten ze vaak een helse tocht doorstaan. Ze gingen te voet, verstopten zich in vrachtwagens of voeren mee in gammele bootjes…  </a:t>
            </a:r>
            <a:endParaRPr lang="nl-BE" sz="1000" dirty="0">
              <a:solidFill>
                <a:schemeClr val="tx1"/>
              </a:solidFill>
              <a:latin typeface="Effra Light" panose="02000306080000020004"/>
            </a:endParaRPr>
          </a:p>
          <a:p>
            <a:endParaRPr lang="nl-BE" sz="1000" dirty="0">
              <a:solidFill>
                <a:srgbClr val="1EC1F3"/>
              </a:solidFill>
              <a:latin typeface="Effra Heavy" panose="02000906080000020004" pitchFamily="2" charset="0"/>
            </a:endParaRPr>
          </a:p>
          <a:p>
            <a:r>
              <a:rPr lang="nl-BE" sz="1000" dirty="0">
                <a:solidFill>
                  <a:srgbClr val="FDBA51"/>
                </a:solidFill>
                <a:latin typeface="Effra Heavy" panose="02000906080000020004" pitchFamily="2" charset="0"/>
              </a:rPr>
              <a:t>LEUK OM TE DOEN</a:t>
            </a:r>
          </a:p>
          <a:p>
            <a:pPr lvl="0"/>
            <a:r>
              <a:rPr lang="en-US" sz="1000" dirty="0" err="1">
                <a:solidFill>
                  <a:schemeClr val="tx1"/>
                </a:solidFill>
                <a:effectLst/>
                <a:latin typeface="Effra Light" panose="02000306080000020004" pitchFamily="2" charset="0"/>
                <a:ea typeface="Times New Roman" panose="02020603050405020304" pitchFamily="18" charset="0"/>
                <a:cs typeface="Times New Roman" panose="02020603050405020304" pitchFamily="18" charset="0"/>
              </a:rPr>
              <a:t>Leef</a:t>
            </a:r>
            <a:r>
              <a:rPr lang="en-US" sz="1000" dirty="0">
                <a:solidFill>
                  <a:schemeClr val="tx1"/>
                </a:solidFill>
                <a:effectLst/>
                <a:latin typeface="Effra Light" panose="02000306080000020004" pitchFamily="2" charset="0"/>
                <a:ea typeface="Times New Roman" panose="02020603050405020304" pitchFamily="18" charset="0"/>
                <a:cs typeface="Times New Roman" panose="02020603050405020304" pitchFamily="18" charset="0"/>
              </a:rPr>
              <a:t> je in. </a:t>
            </a:r>
            <a:r>
              <a:rPr lang="en-US" sz="1000" dirty="0" err="1">
                <a:solidFill>
                  <a:schemeClr val="tx1"/>
                </a:solidFill>
                <a:effectLst/>
                <a:latin typeface="Effra Light" panose="02000306080000020004" pitchFamily="2" charset="0"/>
                <a:ea typeface="Times New Roman" panose="02020603050405020304" pitchFamily="18" charset="0"/>
                <a:cs typeface="Times New Roman" panose="02020603050405020304" pitchFamily="18" charset="0"/>
              </a:rPr>
              <a:t>Leef</a:t>
            </a:r>
            <a:r>
              <a:rPr lang="en-US" sz="1000" dirty="0">
                <a:solidFill>
                  <a:schemeClr val="tx1"/>
                </a:solidFill>
                <a:effectLst/>
                <a:latin typeface="Effra Light" panose="02000306080000020004" pitchFamily="2" charset="0"/>
                <a:ea typeface="Times New Roman" panose="02020603050405020304" pitchFamily="18" charset="0"/>
                <a:cs typeface="Times New Roman" panose="02020603050405020304" pitchFamily="18" charset="0"/>
              </a:rPr>
              <a:t> met hen mee: </a:t>
            </a:r>
          </a:p>
          <a:p>
            <a:pPr marL="171450" lvl="0" indent="-171450">
              <a:buFont typeface="Wingdings" panose="05000000000000000000" pitchFamily="2" charset="2"/>
              <a:buChar char="§"/>
            </a:pPr>
            <a:r>
              <a:rPr lang="en-US" sz="1000" u="sng" dirty="0">
                <a:solidFill>
                  <a:schemeClr val="tx1"/>
                </a:solidFill>
                <a:effectLst/>
                <a:latin typeface="Effra Light" panose="02000306080000020004" pitchFamily="2" charset="0"/>
                <a:ea typeface="Times New Roman" panose="02020603050405020304" pitchFamily="18" charset="0"/>
                <a:cs typeface="Times New Roman" panose="02020603050405020304" pitchFamily="18" charset="0"/>
                <a:hlinkClick r:id="rId3"/>
              </a:rPr>
              <a:t>Podcast 'Heimat'</a:t>
            </a:r>
            <a:endParaRPr lang="nl-BE" sz="1000" dirty="0">
              <a:solidFill>
                <a:schemeClr val="tx1"/>
              </a:solidFill>
              <a:effectLst/>
              <a:latin typeface="Effra Light" panose="02000306080000020004" pitchFamily="2" charset="0"/>
              <a:ea typeface="Calibri" panose="020F0502020204030204" pitchFamily="34" charset="0"/>
              <a:cs typeface="Times New Roman" panose="02020603050405020304" pitchFamily="18" charset="0"/>
            </a:endParaRPr>
          </a:p>
          <a:p>
            <a:pPr marL="171450" lvl="0" indent="-171450">
              <a:buFont typeface="Wingdings" panose="05000000000000000000" pitchFamily="2" charset="2"/>
              <a:buChar char="§"/>
            </a:pPr>
            <a:r>
              <a:rPr lang="fr-FR" sz="1000" u="sng" dirty="0">
                <a:solidFill>
                  <a:schemeClr val="tx1"/>
                </a:solidFill>
                <a:effectLst/>
                <a:latin typeface="Effra Light" panose="02000306080000020004" pitchFamily="2" charset="0"/>
                <a:ea typeface="Times New Roman" panose="02020603050405020304" pitchFamily="18" charset="0"/>
                <a:cs typeface="Times New Roman" panose="02020603050405020304" pitchFamily="18" charset="0"/>
                <a:hlinkClick r:id="rId4"/>
              </a:rPr>
              <a:t>Film 'Tori et </a:t>
            </a:r>
            <a:r>
              <a:rPr lang="fr-FR" sz="1000" u="sng" dirty="0" err="1">
                <a:solidFill>
                  <a:schemeClr val="tx1"/>
                </a:solidFill>
                <a:effectLst/>
                <a:latin typeface="Effra Light" panose="02000306080000020004" pitchFamily="2" charset="0"/>
                <a:ea typeface="Times New Roman" panose="02020603050405020304" pitchFamily="18" charset="0"/>
                <a:cs typeface="Times New Roman" panose="02020603050405020304" pitchFamily="18" charset="0"/>
                <a:hlinkClick r:id="rId4"/>
              </a:rPr>
              <a:t>Lokita</a:t>
            </a:r>
            <a:r>
              <a:rPr lang="fr-FR" sz="1000" u="sng" dirty="0">
                <a:solidFill>
                  <a:schemeClr val="tx1"/>
                </a:solidFill>
                <a:effectLst/>
                <a:latin typeface="Effra Light" panose="02000306080000020004" pitchFamily="2" charset="0"/>
                <a:ea typeface="Times New Roman" panose="02020603050405020304" pitchFamily="18" charset="0"/>
                <a:cs typeface="Times New Roman" panose="02020603050405020304" pitchFamily="18" charset="0"/>
                <a:hlinkClick r:id="rId4"/>
              </a:rPr>
              <a:t>'</a:t>
            </a:r>
            <a:endParaRPr lang="nl-BE" sz="1000" dirty="0">
              <a:solidFill>
                <a:schemeClr val="tx1"/>
              </a:solidFill>
              <a:effectLst/>
              <a:latin typeface="Effra Light" panose="02000306080000020004" pitchFamily="2" charset="0"/>
              <a:ea typeface="Calibri" panose="020F0502020204030204" pitchFamily="34" charset="0"/>
              <a:cs typeface="Times New Roman" panose="02020603050405020304" pitchFamily="18" charset="0"/>
            </a:endParaRPr>
          </a:p>
          <a:p>
            <a:pPr marL="171450" indent="-171450">
              <a:buFont typeface="Wingdings" panose="05000000000000000000" pitchFamily="2" charset="2"/>
              <a:buChar char="§"/>
            </a:pPr>
            <a:r>
              <a:rPr lang="nl-BE" sz="1000" u="sng" dirty="0">
                <a:solidFill>
                  <a:schemeClr val="tx1"/>
                </a:solidFill>
                <a:latin typeface="Effra Light" panose="02000306080000020004" pitchFamily="2" charset="0"/>
                <a:ea typeface="Times New Roman" panose="02020603050405020304" pitchFamily="18" charset="0"/>
                <a:cs typeface="Times New Roman" panose="02020603050405020304" pitchFamily="18" charset="0"/>
                <a:hlinkClick r:id="rId5"/>
              </a:rPr>
              <a:t>Kinderboek 'Op de vlucht' van </a:t>
            </a:r>
            <a:r>
              <a:rPr lang="nl-BE" sz="1000" u="sng" dirty="0" err="1">
                <a:solidFill>
                  <a:schemeClr val="tx1"/>
                </a:solidFill>
                <a:latin typeface="Effra Light" panose="02000306080000020004" pitchFamily="2" charset="0"/>
                <a:ea typeface="Times New Roman" panose="02020603050405020304" pitchFamily="18" charset="0"/>
                <a:cs typeface="Times New Roman" panose="02020603050405020304" pitchFamily="18" charset="0"/>
                <a:hlinkClick r:id="rId5"/>
              </a:rPr>
              <a:t>Pimm</a:t>
            </a:r>
            <a:r>
              <a:rPr lang="nl-BE" sz="1000" u="sng" dirty="0">
                <a:solidFill>
                  <a:schemeClr val="tx1"/>
                </a:solidFill>
                <a:latin typeface="Effra Light" panose="02000306080000020004" pitchFamily="2" charset="0"/>
                <a:ea typeface="Times New Roman" panose="02020603050405020304" pitchFamily="18" charset="0"/>
                <a:cs typeface="Times New Roman" panose="02020603050405020304" pitchFamily="18" charset="0"/>
                <a:hlinkClick r:id="rId5"/>
              </a:rPr>
              <a:t> van </a:t>
            </a:r>
            <a:r>
              <a:rPr lang="nl-BE" sz="1000" u="sng" dirty="0" err="1">
                <a:solidFill>
                  <a:schemeClr val="tx1"/>
                </a:solidFill>
                <a:latin typeface="Effra Light" panose="02000306080000020004" pitchFamily="2" charset="0"/>
                <a:ea typeface="Times New Roman" panose="02020603050405020304" pitchFamily="18" charset="0"/>
                <a:cs typeface="Times New Roman" panose="02020603050405020304" pitchFamily="18" charset="0"/>
                <a:hlinkClick r:id="rId5"/>
              </a:rPr>
              <a:t>Hest</a:t>
            </a:r>
            <a:r>
              <a:rPr lang="nl-BE" sz="1000" u="sng" dirty="0">
                <a:solidFill>
                  <a:schemeClr val="tx1"/>
                </a:solidFill>
                <a:latin typeface="Effra Light" panose="02000306080000020004" pitchFamily="2" charset="0"/>
                <a:ea typeface="Times New Roman" panose="02020603050405020304" pitchFamily="18" charset="0"/>
                <a:cs typeface="Times New Roman" panose="02020603050405020304" pitchFamily="18" charset="0"/>
                <a:hlinkClick r:id="rId5"/>
              </a:rPr>
              <a:t> en Aron Dijkstra</a:t>
            </a:r>
            <a:endParaRPr lang="en-US" sz="1000" u="sng" dirty="0">
              <a:solidFill>
                <a:schemeClr val="tx1"/>
              </a:solidFill>
              <a:latin typeface="Effra Light" panose="02000306080000020004" pitchFamily="2" charset="0"/>
              <a:ea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
            </a:pPr>
            <a:r>
              <a:rPr lang="nl-BE" sz="1000" dirty="0">
                <a:solidFill>
                  <a:schemeClr val="tx1"/>
                </a:solidFill>
                <a:effectLst/>
                <a:latin typeface="Effra Light" panose="02000306080000020004" pitchFamily="2" charset="0"/>
                <a:ea typeface="Calibri" panose="020F0502020204030204" pitchFamily="34" charset="0"/>
                <a:cs typeface="Times New Roman" panose="02020603050405020304" pitchFamily="18" charset="0"/>
                <a:hlinkClick r:id="rId6"/>
              </a:rPr>
              <a:t>Jeugdfilm 'Op de vlucht</a:t>
            </a:r>
            <a:r>
              <a:rPr lang="nl-BE" sz="1000" dirty="0">
                <a:solidFill>
                  <a:schemeClr val="tx1"/>
                </a:solidFill>
                <a:effectLst/>
                <a:latin typeface="Effra Light" panose="02000306080000020004" pitchFamily="2" charset="0"/>
                <a:ea typeface="Calibri" panose="020F0502020204030204" pitchFamily="34" charset="0"/>
                <a:cs typeface="Times New Roman" panose="02020603050405020304" pitchFamily="18" charset="0"/>
                <a:hlinkClick r:id="rId7"/>
              </a:rPr>
              <a:t>’</a:t>
            </a:r>
            <a:endParaRPr lang="nl-BE" sz="1000" dirty="0">
              <a:solidFill>
                <a:schemeClr val="tx1"/>
              </a:solidFill>
              <a:effectLst/>
              <a:latin typeface="Effra Light" panose="02000306080000020004" pitchFamily="2" charset="0"/>
              <a:ea typeface="Calibri" panose="020F0502020204030204" pitchFamily="34" charset="0"/>
              <a:cs typeface="Times New Roman" panose="02020603050405020304" pitchFamily="18" charset="0"/>
            </a:endParaRPr>
          </a:p>
          <a:p>
            <a:pPr marL="171450" indent="-171450">
              <a:buFont typeface="Wingdings" panose="05000000000000000000" pitchFamily="2" charset="2"/>
              <a:buChar char="§"/>
            </a:pPr>
            <a:r>
              <a:rPr lang="en-US" sz="1000" u="sng" dirty="0" err="1">
                <a:solidFill>
                  <a:schemeClr val="tx1"/>
                </a:solidFill>
                <a:latin typeface="Effra Light" panose="02000306080000020004" pitchFamily="2" charset="0"/>
                <a:ea typeface="Times New Roman" panose="02020603050405020304" pitchFamily="18" charset="0"/>
                <a:cs typeface="Times New Roman" panose="02020603050405020304" pitchFamily="18" charset="0"/>
                <a:hlinkClick r:id="rId7"/>
              </a:rPr>
              <a:t>Lesproject</a:t>
            </a:r>
            <a:r>
              <a:rPr lang="en-US" sz="1000" u="sng" dirty="0">
                <a:solidFill>
                  <a:schemeClr val="tx1"/>
                </a:solidFill>
                <a:latin typeface="Effra Light" panose="02000306080000020004" pitchFamily="2" charset="0"/>
                <a:ea typeface="Times New Roman" panose="02020603050405020304" pitchFamily="18" charset="0"/>
                <a:cs typeface="Times New Roman" panose="02020603050405020304" pitchFamily="18" charset="0"/>
                <a:hlinkClick r:id="rId7"/>
              </a:rPr>
              <a:t> 'Walk in my shoes’</a:t>
            </a:r>
            <a:endParaRPr lang="en-US" sz="1000" u="sng" dirty="0">
              <a:solidFill>
                <a:schemeClr val="tx1"/>
              </a:solidFill>
              <a:latin typeface="Effra Light" panose="02000306080000020004" pitchFamily="2" charset="0"/>
              <a:ea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
            </a:pPr>
            <a:r>
              <a:rPr lang="en-US" sz="1000" u="sng" dirty="0">
                <a:solidFill>
                  <a:schemeClr val="tx1"/>
                </a:solidFill>
                <a:latin typeface="Effra Light" panose="02000306080000020004" pitchFamily="2" charset="0"/>
                <a:ea typeface="Times New Roman" panose="02020603050405020304" pitchFamily="18" charset="0"/>
                <a:cs typeface="Times New Roman" panose="02020603050405020304" pitchFamily="18" charset="0"/>
                <a:hlinkClick r:id="rId8"/>
              </a:rPr>
              <a:t>9 </a:t>
            </a:r>
            <a:r>
              <a:rPr lang="en-US" sz="1000" u="sng" dirty="0" err="1">
                <a:solidFill>
                  <a:schemeClr val="tx1"/>
                </a:solidFill>
                <a:latin typeface="Effra Light" panose="02000306080000020004" pitchFamily="2" charset="0"/>
                <a:ea typeface="Times New Roman" panose="02020603050405020304" pitchFamily="18" charset="0"/>
                <a:cs typeface="Times New Roman" panose="02020603050405020304" pitchFamily="18" charset="0"/>
                <a:hlinkClick r:id="rId8"/>
              </a:rPr>
              <a:t>boekentips</a:t>
            </a:r>
            <a:r>
              <a:rPr lang="en-US" sz="1000" u="sng" dirty="0">
                <a:solidFill>
                  <a:schemeClr val="tx1"/>
                </a:solidFill>
                <a:latin typeface="Effra Light" panose="02000306080000020004" pitchFamily="2" charset="0"/>
                <a:ea typeface="Times New Roman" panose="02020603050405020304" pitchFamily="18" charset="0"/>
                <a:cs typeface="Times New Roman" panose="02020603050405020304" pitchFamily="18" charset="0"/>
                <a:hlinkClick r:id="rId8"/>
              </a:rPr>
              <a:t> over </a:t>
            </a:r>
            <a:r>
              <a:rPr lang="en-US" sz="1000" u="sng" dirty="0" err="1">
                <a:solidFill>
                  <a:schemeClr val="tx1"/>
                </a:solidFill>
                <a:latin typeface="Effra Light" panose="02000306080000020004" pitchFamily="2" charset="0"/>
                <a:ea typeface="Times New Roman" panose="02020603050405020304" pitchFamily="18" charset="0"/>
                <a:cs typeface="Times New Roman" panose="02020603050405020304" pitchFamily="18" charset="0"/>
                <a:hlinkClick r:id="rId8"/>
              </a:rPr>
              <a:t>vluchtelingenverhalen</a:t>
            </a:r>
            <a:endParaRPr lang="en-US" sz="1000" u="sng" dirty="0">
              <a:solidFill>
                <a:schemeClr val="tx1"/>
              </a:solidFill>
              <a:latin typeface="Effra Light" panose="02000306080000020004" pitchFamily="2" charset="0"/>
              <a:ea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
            </a:pPr>
            <a:endParaRPr lang="en-US" sz="1000" u="sng" dirty="0">
              <a:solidFill>
                <a:schemeClr val="tx1"/>
              </a:solidFill>
              <a:latin typeface="Effra Light" panose="02000306080000020004" pitchFamily="2" charset="0"/>
              <a:ea typeface="Times New Roman" panose="02020603050405020304" pitchFamily="18" charset="0"/>
              <a:cs typeface="Times New Roman" panose="02020603050405020304" pitchFamily="18" charset="0"/>
            </a:endParaRPr>
          </a:p>
          <a:p>
            <a:endParaRPr lang="en-US" sz="1000" u="sng" dirty="0">
              <a:solidFill>
                <a:schemeClr val="tx1"/>
              </a:solidFill>
              <a:latin typeface="Effra Light" panose="02000306080000020004" pitchFamily="2" charset="0"/>
              <a:ea typeface="Times New Roman" panose="02020603050405020304" pitchFamily="18" charset="0"/>
              <a:cs typeface="Times New Roman" panose="02020603050405020304" pitchFamily="18" charset="0"/>
            </a:endParaRPr>
          </a:p>
          <a:p>
            <a:endParaRPr lang="en-US" sz="1000" u="sng" dirty="0">
              <a:solidFill>
                <a:schemeClr val="tx1"/>
              </a:solidFill>
              <a:latin typeface="Effra Light" panose="02000306080000020004" pitchFamily="2" charset="0"/>
              <a:ea typeface="Times New Roman" panose="02020603050405020304" pitchFamily="18" charset="0"/>
              <a:cs typeface="Times New Roman" panose="02020603050405020304" pitchFamily="18" charset="0"/>
            </a:endParaRPr>
          </a:p>
          <a:p>
            <a:endParaRPr lang="en-US" sz="1000" u="sng" dirty="0">
              <a:solidFill>
                <a:schemeClr val="tx1"/>
              </a:solidFill>
              <a:latin typeface="Effra Light" panose="02000306080000020004" pitchFamily="2" charset="0"/>
              <a:ea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
            </a:pPr>
            <a:endParaRPr lang="en-US" sz="1000" u="sng" dirty="0">
              <a:solidFill>
                <a:schemeClr val="tx1"/>
              </a:solidFill>
              <a:latin typeface="Effra Light" panose="02000306080000020004" pitchFamily="2" charset="0"/>
              <a:ea typeface="Times New Roman" panose="02020603050405020304" pitchFamily="18" charset="0"/>
              <a:cs typeface="Times New Roman" panose="02020603050405020304" pitchFamily="18" charset="0"/>
            </a:endParaRPr>
          </a:p>
        </p:txBody>
      </p:sp>
      <p:sp>
        <p:nvSpPr>
          <p:cNvPr id="7" name="Rechthoek 6">
            <a:extLst>
              <a:ext uri="{FF2B5EF4-FFF2-40B4-BE49-F238E27FC236}">
                <a16:creationId xmlns:a16="http://schemas.microsoft.com/office/drawing/2014/main" id="{B2F9C123-5A79-0FF1-6931-9C42A70DED2E}"/>
              </a:ext>
            </a:extLst>
          </p:cNvPr>
          <p:cNvSpPr/>
          <p:nvPr/>
        </p:nvSpPr>
        <p:spPr>
          <a:xfrm>
            <a:off x="142916" y="5120406"/>
            <a:ext cx="9309211" cy="27331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BE" sz="1200" dirty="0">
                <a:solidFill>
                  <a:srgbClr val="FDBA51"/>
                </a:solidFill>
                <a:latin typeface="Effra Heavy" panose="02000906080000020004" pitchFamily="2" charset="0"/>
              </a:rPr>
              <a:t>Veertigdagentijd en ramadan </a:t>
            </a:r>
          </a:p>
          <a:p>
            <a:endParaRPr lang="nl-BE" sz="1000" dirty="0">
              <a:solidFill>
                <a:srgbClr val="FDBA51"/>
              </a:solidFill>
              <a:latin typeface="Effra Heavy" panose="02000906080000020004" pitchFamily="2" charset="0"/>
            </a:endParaRPr>
          </a:p>
          <a:p>
            <a:r>
              <a:rPr lang="nl-BE" sz="1000" dirty="0">
                <a:solidFill>
                  <a:schemeClr val="tx1"/>
                </a:solidFill>
                <a:latin typeface="Effra Light" panose="02000306080000020004" pitchFamily="2" charset="0"/>
              </a:rPr>
              <a:t>Dit jaar vallen de veertigdagentijd en de ramadan grotendeels samen.</a:t>
            </a:r>
            <a:r>
              <a:rPr lang="nl-BE" sz="1000" b="0" i="0" dirty="0">
                <a:solidFill>
                  <a:schemeClr val="tx1"/>
                </a:solidFill>
                <a:effectLst/>
                <a:latin typeface="Effra Light" panose="02000306080000020004" pitchFamily="2" charset="0"/>
              </a:rPr>
              <a:t> De veertigdagentijd en de ramadan staan beide in het kader van </a:t>
            </a:r>
            <a:r>
              <a:rPr lang="nl-BE" sz="1000" i="0" dirty="0">
                <a:solidFill>
                  <a:schemeClr val="tx1"/>
                </a:solidFill>
                <a:effectLst/>
                <a:latin typeface="Effra Light" panose="02000306080000020004" pitchFamily="2" charset="0"/>
              </a:rPr>
              <a:t>vasten</a:t>
            </a:r>
            <a:r>
              <a:rPr lang="nl-BE" sz="1000" b="0" i="0" dirty="0">
                <a:solidFill>
                  <a:schemeClr val="tx1"/>
                </a:solidFill>
                <a:effectLst/>
                <a:latin typeface="Effra Light" panose="02000306080000020004" pitchFamily="2" charset="0"/>
              </a:rPr>
              <a:t>. Maar wat betekent vasten precies? Vasten is immers meer dan weinig of niets eten tijdens een bepaalde periode. Het is een periode van soberheid. </a:t>
            </a:r>
            <a:r>
              <a:rPr lang="nl-BE" sz="1000" dirty="0">
                <a:solidFill>
                  <a:schemeClr val="tx1"/>
                </a:solidFill>
                <a:latin typeface="Effra Light" panose="02000306080000020004" pitchFamily="2" charset="0"/>
              </a:rPr>
              <a:t>In een wereld waarin voor veel mensen veel zomaar bereikbaar is, kan je op verschillende manieren sober zijn. De waarden solidariteit, stilte of gebed en herbronnen, kan je zien als een manier om sober te leven. </a:t>
            </a:r>
          </a:p>
          <a:p>
            <a:endParaRPr lang="nl-BE" sz="1000" dirty="0">
              <a:solidFill>
                <a:schemeClr val="tx1"/>
              </a:solidFill>
              <a:latin typeface="Effra Light" panose="02000306080000020004" pitchFamily="2" charset="0"/>
            </a:endParaRPr>
          </a:p>
          <a:p>
            <a:r>
              <a:rPr lang="nl-BE" sz="1000" dirty="0">
                <a:solidFill>
                  <a:schemeClr val="tx1"/>
                </a:solidFill>
                <a:latin typeface="Effra Light" panose="02000306080000020004" pitchFamily="2" charset="0"/>
              </a:rPr>
              <a:t>Sommige christenen tonen dit sober zijn door tijdens deze periode uitdrukkelijker te delen met andere mensen. Andere christenen maken expliciet meer tijd vrij om stil te staan bij wat voor hen echt belangrijk is om zo opnieuw de juiste richting in het leven te vinden en te herbronnen. </a:t>
            </a:r>
            <a:r>
              <a:rPr lang="nl-BE" sz="1000" b="0" i="0" dirty="0">
                <a:solidFill>
                  <a:schemeClr val="tx1"/>
                </a:solidFill>
                <a:effectLst/>
                <a:latin typeface="Effra Light" panose="02000306080000020004" pitchFamily="2" charset="0"/>
              </a:rPr>
              <a:t>Heel wat moslims streven er tijdens de ramadan naar om de dagelijkse verplichtingen van het leven te combineren met een tijd van bijzondere aandacht voor spirituele groei. Het vasten tijdens de ramadan vormt zo een uitnodiging om bewuster in het leven te staan. Knort de maag, dan is </a:t>
            </a:r>
            <a:r>
              <a:rPr lang="nl-BE" sz="1000" dirty="0">
                <a:solidFill>
                  <a:schemeClr val="tx1"/>
                </a:solidFill>
                <a:latin typeface="Effra Light" panose="02000306080000020004" pitchFamily="2" charset="0"/>
              </a:rPr>
              <a:t>dat het signaal om je weer even bewust te zijn van die uitnodiging. </a:t>
            </a:r>
            <a:r>
              <a:rPr lang="nl-BE" sz="1000" b="0" i="0" dirty="0">
                <a:solidFill>
                  <a:schemeClr val="tx1"/>
                </a:solidFill>
                <a:effectLst/>
                <a:latin typeface="Effra Light" panose="02000306080000020004" pitchFamily="2" charset="0"/>
              </a:rPr>
              <a:t>Daarnaast staat de maand ramadan voor vele moslims ook in het teken van samenzijn: verbondenheid met familie, vrienden en medemensen versterken. </a:t>
            </a:r>
            <a:endParaRPr lang="nl-BE" sz="1000" dirty="0">
              <a:solidFill>
                <a:schemeClr val="tx1"/>
              </a:solidFill>
              <a:latin typeface="Effra Light" panose="02000306080000020004" pitchFamily="2" charset="0"/>
            </a:endParaRPr>
          </a:p>
          <a:p>
            <a:endParaRPr lang="nl-BE" sz="1000" dirty="0">
              <a:solidFill>
                <a:srgbClr val="FDBA51"/>
              </a:solidFill>
              <a:latin typeface="Effra Heavy" panose="02000906080000020004" pitchFamily="2" charset="0"/>
            </a:endParaRPr>
          </a:p>
          <a:p>
            <a:r>
              <a:rPr lang="nl-BE" sz="1000" dirty="0">
                <a:solidFill>
                  <a:srgbClr val="EF4067"/>
                </a:solidFill>
                <a:latin typeface="Effra Heavy" panose="02000906080000020004" pitchFamily="2" charset="0"/>
              </a:rPr>
              <a:t>LEUK OM TE WETEN</a:t>
            </a:r>
          </a:p>
          <a:p>
            <a:r>
              <a:rPr lang="nl-BE" sz="1000" dirty="0">
                <a:solidFill>
                  <a:schemeClr val="tx1"/>
                </a:solidFill>
                <a:latin typeface="Effra Light" panose="02000306080000020004" pitchFamily="2" charset="0"/>
              </a:rPr>
              <a:t>De veertigdagentijd loopt van 14/02 tot 30/03, de ramadan van 09/03 tot 08/04. </a:t>
            </a:r>
          </a:p>
          <a:p>
            <a:r>
              <a:rPr lang="nl-BE" sz="1000" dirty="0">
                <a:solidFill>
                  <a:schemeClr val="tx1"/>
                </a:solidFill>
                <a:latin typeface="Effra Light" panose="02000306080000020004" pitchFamily="2" charset="0"/>
              </a:rPr>
              <a:t>Mensen die meedoen aan de veertigdagentijd of de ramadan kunnen altijd supporters </a:t>
            </a:r>
          </a:p>
          <a:p>
            <a:r>
              <a:rPr lang="nl-BE" sz="1000" dirty="0">
                <a:solidFill>
                  <a:schemeClr val="tx1"/>
                </a:solidFill>
                <a:latin typeface="Effra Light" panose="02000306080000020004" pitchFamily="2" charset="0"/>
              </a:rPr>
              <a:t>gebruiken. Hou je dus vooral niet in wanneer je iemand een bemoedigende boodschap wil sturen! </a:t>
            </a:r>
          </a:p>
          <a:p>
            <a:r>
              <a:rPr lang="nl-BE" sz="1000" dirty="0">
                <a:solidFill>
                  <a:schemeClr val="tx1"/>
                </a:solidFill>
                <a:latin typeface="Effra Light" panose="02000306080000020004" pitchFamily="2" charset="0"/>
              </a:rPr>
              <a:t>Hoe? Met een woord, een gebaar, een lied, een tekening, een QR-code… </a:t>
            </a:r>
            <a:endParaRPr lang="nl-BE" sz="1000" dirty="0">
              <a:solidFill>
                <a:srgbClr val="FDBA51"/>
              </a:solidFill>
              <a:latin typeface="Effra Heavy" panose="02000906080000020004" pitchFamily="2" charset="0"/>
            </a:endParaRPr>
          </a:p>
        </p:txBody>
      </p:sp>
      <p:sp>
        <p:nvSpPr>
          <p:cNvPr id="2" name="Rechthoek 1">
            <a:extLst>
              <a:ext uri="{FF2B5EF4-FFF2-40B4-BE49-F238E27FC236}">
                <a16:creationId xmlns:a16="http://schemas.microsoft.com/office/drawing/2014/main" id="{9BBC350A-E1A5-8012-B7C2-44C95FD6AED2}"/>
              </a:ext>
            </a:extLst>
          </p:cNvPr>
          <p:cNvSpPr/>
          <p:nvPr/>
        </p:nvSpPr>
        <p:spPr>
          <a:xfrm>
            <a:off x="137321" y="10458791"/>
            <a:ext cx="5630087" cy="2206331"/>
          </a:xfrm>
          <a:prstGeom prst="rect">
            <a:avLst/>
          </a:prstGeom>
          <a:noFill/>
          <a:ln>
            <a:solidFill>
              <a:srgbClr val="FDBA5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BE" sz="1200" dirty="0">
                <a:solidFill>
                  <a:srgbClr val="FDBA51"/>
                </a:solidFill>
                <a:latin typeface="Effra Heavy" panose="02000906080000020004" pitchFamily="2" charset="0"/>
              </a:rPr>
              <a:t>Fauna en flora met verhuisstress</a:t>
            </a:r>
          </a:p>
          <a:p>
            <a:r>
              <a:rPr lang="nl-BE" sz="1000" dirty="0">
                <a:solidFill>
                  <a:schemeClr val="tx1"/>
                </a:solidFill>
                <a:latin typeface="Effra Light" panose="02000306080000020004" pitchFamily="2" charset="0"/>
              </a:rPr>
              <a:t>Wist je dat niet alleen mensen op de vlucht slaan? Ook veel planten en dieren vluchten voor oorlogsgeweld en zijn klimaatvluchteling. Ze hebben stress en moeten zich aanpassen. Maar ook jij zorgt soms – onbedoeld – voor plantenstress, bijvoorbeeld door te verhuizen…</a:t>
            </a:r>
          </a:p>
          <a:p>
            <a:endParaRPr lang="nl-BE" sz="1000" dirty="0">
              <a:solidFill>
                <a:srgbClr val="FDBA51"/>
              </a:solidFill>
              <a:latin typeface="Effra Heavy" panose="02000906080000020004" pitchFamily="2" charset="0"/>
            </a:endParaRPr>
          </a:p>
          <a:p>
            <a:r>
              <a:rPr lang="nl-BE" sz="1000" dirty="0">
                <a:solidFill>
                  <a:srgbClr val="EF4067"/>
                </a:solidFill>
                <a:latin typeface="Effra Heavy" panose="02000906080000020004" pitchFamily="2" charset="0"/>
              </a:rPr>
              <a:t>LEUK OM TE WETEN:  </a:t>
            </a:r>
          </a:p>
          <a:p>
            <a:r>
              <a:rPr lang="nl-BE" sz="1000" dirty="0">
                <a:solidFill>
                  <a:srgbClr val="222222"/>
                </a:solidFill>
                <a:latin typeface="Effra Light" panose="02000306080000020004"/>
              </a:rPr>
              <a:t>1. In de winter verhuizen kamerplanten niet graag, ze houden van een continue temperatuur.</a:t>
            </a:r>
          </a:p>
          <a:p>
            <a:r>
              <a:rPr lang="nl-BE" sz="1000" dirty="0">
                <a:solidFill>
                  <a:srgbClr val="222222"/>
                </a:solidFill>
                <a:latin typeface="Effra Light" panose="02000306080000020004"/>
              </a:rPr>
              <a:t>2. Zorg voor voldoende ruimte in de verhuisdoos, de uiteinden van bladeren zijn uiterst gevoelig!</a:t>
            </a:r>
          </a:p>
          <a:p>
            <a:r>
              <a:rPr lang="nl-BE" sz="1000" dirty="0">
                <a:solidFill>
                  <a:srgbClr val="222222"/>
                </a:solidFill>
                <a:latin typeface="Effra Light" panose="02000306080000020004"/>
              </a:rPr>
              <a:t>3.Controleer je planten op beestjes. Niemand wil een plaag veroorzaken…</a:t>
            </a:r>
          </a:p>
          <a:p>
            <a:r>
              <a:rPr lang="nl-BE" sz="1000" dirty="0">
                <a:solidFill>
                  <a:srgbClr val="222222"/>
                </a:solidFill>
                <a:latin typeface="Effra Light" panose="02000306080000020004"/>
              </a:rPr>
              <a:t>4. Bekijk je nieuwe plek goed en hou er rekening mee dat de ene plant veel zon wil, de andere minder.</a:t>
            </a:r>
          </a:p>
          <a:p>
            <a:r>
              <a:rPr lang="nl-BE" sz="1000" dirty="0">
                <a:solidFill>
                  <a:srgbClr val="222222"/>
                </a:solidFill>
                <a:latin typeface="Effra Light" panose="02000306080000020004"/>
              </a:rPr>
              <a:t>5. Toch geen geschikte plaats meer te vinden voor die ene plant? Schenk hem weg voor hij sterft.</a:t>
            </a:r>
          </a:p>
          <a:p>
            <a:r>
              <a:rPr lang="nl-BE" sz="1000" dirty="0">
                <a:solidFill>
                  <a:srgbClr val="222222"/>
                </a:solidFill>
                <a:latin typeface="Effra Light" panose="02000306080000020004"/>
              </a:rPr>
              <a:t>6. Verbouw voor je je planten verhuist, ze houden niet van stof noch van tocht (Wie wel?).</a:t>
            </a:r>
          </a:p>
          <a:p>
            <a:r>
              <a:rPr lang="nl-BE" sz="1000" dirty="0">
                <a:solidFill>
                  <a:srgbClr val="222222"/>
                </a:solidFill>
                <a:latin typeface="Effra Light" panose="02000306080000020004"/>
              </a:rPr>
              <a:t>7. Ook planten moeten wennen aan hun nieuwe plek. Geef tijd en vergeef die paar </a:t>
            </a:r>
            <a:r>
              <a:rPr lang="nl-BE" sz="1000">
                <a:solidFill>
                  <a:srgbClr val="222222"/>
                </a:solidFill>
                <a:latin typeface="Effra Light" panose="02000306080000020004"/>
              </a:rPr>
              <a:t>gele bladeren.</a:t>
            </a:r>
            <a:endParaRPr lang="nl-BE" sz="1000" dirty="0">
              <a:solidFill>
                <a:srgbClr val="222222"/>
              </a:solidFill>
              <a:latin typeface="Effra Light" panose="02000306080000020004"/>
            </a:endParaRPr>
          </a:p>
        </p:txBody>
      </p:sp>
      <p:pic>
        <p:nvPicPr>
          <p:cNvPr id="13" name="Afbeelding 12">
            <a:extLst>
              <a:ext uri="{FF2B5EF4-FFF2-40B4-BE49-F238E27FC236}">
                <a16:creationId xmlns:a16="http://schemas.microsoft.com/office/drawing/2014/main" id="{3D72628F-48C4-7B2C-2219-488A6A026CEF}"/>
              </a:ext>
            </a:extLst>
          </p:cNvPr>
          <p:cNvPicPr>
            <a:picLocks noChangeAspect="1"/>
          </p:cNvPicPr>
          <p:nvPr/>
        </p:nvPicPr>
        <p:blipFill>
          <a:blip r:embed="rId9"/>
          <a:stretch>
            <a:fillRect/>
          </a:stretch>
        </p:blipFill>
        <p:spPr>
          <a:xfrm>
            <a:off x="8797545" y="12016121"/>
            <a:ext cx="649001" cy="649001"/>
          </a:xfrm>
          <a:prstGeom prst="rect">
            <a:avLst/>
          </a:prstGeom>
        </p:spPr>
      </p:pic>
    </p:spTree>
    <p:extLst>
      <p:ext uri="{BB962C8B-B14F-4D97-AF65-F5344CB8AC3E}">
        <p14:creationId xmlns:p14="http://schemas.microsoft.com/office/powerpoint/2010/main" val="1137908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hthoek 35">
            <a:extLst>
              <a:ext uri="{FF2B5EF4-FFF2-40B4-BE49-F238E27FC236}">
                <a16:creationId xmlns:a16="http://schemas.microsoft.com/office/drawing/2014/main" id="{BEA4E207-2364-A52A-F53A-BBA20888F865}"/>
              </a:ext>
            </a:extLst>
          </p:cNvPr>
          <p:cNvSpPr/>
          <p:nvPr/>
        </p:nvSpPr>
        <p:spPr>
          <a:xfrm>
            <a:off x="5510979" y="8951837"/>
            <a:ext cx="1260000" cy="1620000"/>
          </a:xfrm>
          <a:prstGeom prst="rect">
            <a:avLst/>
          </a:prstGeom>
          <a:solidFill>
            <a:srgbClr val="1EC1F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5" name="Rechthoek 24">
            <a:extLst>
              <a:ext uri="{FF2B5EF4-FFF2-40B4-BE49-F238E27FC236}">
                <a16:creationId xmlns:a16="http://schemas.microsoft.com/office/drawing/2014/main" id="{9B9A3C11-D56F-2A98-588C-CA9341323FA9}"/>
              </a:ext>
            </a:extLst>
          </p:cNvPr>
          <p:cNvSpPr/>
          <p:nvPr/>
        </p:nvSpPr>
        <p:spPr>
          <a:xfrm>
            <a:off x="2829821" y="5590799"/>
            <a:ext cx="1260000" cy="1620000"/>
          </a:xfrm>
          <a:prstGeom prst="rect">
            <a:avLst/>
          </a:prstGeom>
          <a:solidFill>
            <a:srgbClr val="1EC1F3"/>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900" dirty="0">
              <a:solidFill>
                <a:schemeClr val="tx1"/>
              </a:solidFill>
              <a:latin typeface="Effra Light" panose="02000306080000020004" pitchFamily="2" charset="0"/>
            </a:endParaRPr>
          </a:p>
        </p:txBody>
      </p:sp>
      <p:sp>
        <p:nvSpPr>
          <p:cNvPr id="38" name="Rechthoek 37">
            <a:extLst>
              <a:ext uri="{FF2B5EF4-FFF2-40B4-BE49-F238E27FC236}">
                <a16:creationId xmlns:a16="http://schemas.microsoft.com/office/drawing/2014/main" id="{690A32E7-79FE-1F8A-5909-7CB34F71CC8E}"/>
              </a:ext>
            </a:extLst>
          </p:cNvPr>
          <p:cNvSpPr/>
          <p:nvPr/>
        </p:nvSpPr>
        <p:spPr>
          <a:xfrm>
            <a:off x="5510979" y="7271318"/>
            <a:ext cx="1260000" cy="1620000"/>
          </a:xfrm>
          <a:prstGeom prst="rect">
            <a:avLst/>
          </a:prstGeom>
          <a:solidFill>
            <a:srgbClr val="1EC1F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nl-BE" sz="900" dirty="0">
              <a:solidFill>
                <a:schemeClr val="tx1"/>
              </a:solidFill>
              <a:latin typeface="Effra Light" panose="02000306080000020004" pitchFamily="2" charset="0"/>
            </a:endParaRPr>
          </a:p>
        </p:txBody>
      </p:sp>
      <p:sp>
        <p:nvSpPr>
          <p:cNvPr id="116" name="Rechthoek 115">
            <a:extLst>
              <a:ext uri="{FF2B5EF4-FFF2-40B4-BE49-F238E27FC236}">
                <a16:creationId xmlns:a16="http://schemas.microsoft.com/office/drawing/2014/main" id="{F6D6FEFC-9280-1763-328C-24E735286581}"/>
              </a:ext>
            </a:extLst>
          </p:cNvPr>
          <p:cNvSpPr/>
          <p:nvPr/>
        </p:nvSpPr>
        <p:spPr>
          <a:xfrm>
            <a:off x="1737494" y="11334801"/>
            <a:ext cx="6645779" cy="360000"/>
          </a:xfrm>
          <a:prstGeom prst="rect">
            <a:avLst/>
          </a:prstGeom>
          <a:solidFill>
            <a:srgbClr val="FDBA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0" name="Rechthoek 9">
            <a:extLst>
              <a:ext uri="{FF2B5EF4-FFF2-40B4-BE49-F238E27FC236}">
                <a16:creationId xmlns:a16="http://schemas.microsoft.com/office/drawing/2014/main" id="{0B9DAD50-EF11-7061-8FDC-280E7AC891FC}"/>
              </a:ext>
            </a:extLst>
          </p:cNvPr>
          <p:cNvSpPr/>
          <p:nvPr/>
        </p:nvSpPr>
        <p:spPr>
          <a:xfrm>
            <a:off x="148663" y="10632358"/>
            <a:ext cx="1260000" cy="1620000"/>
          </a:xfrm>
          <a:prstGeom prst="rect">
            <a:avLst/>
          </a:prstGeom>
          <a:solidFill>
            <a:srgbClr val="1EC1F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9" name="Rechthoek 28">
            <a:extLst>
              <a:ext uri="{FF2B5EF4-FFF2-40B4-BE49-F238E27FC236}">
                <a16:creationId xmlns:a16="http://schemas.microsoft.com/office/drawing/2014/main" id="{68B6DDE0-FDAE-D3B0-3CC8-65BD2920D66F}"/>
              </a:ext>
            </a:extLst>
          </p:cNvPr>
          <p:cNvSpPr/>
          <p:nvPr/>
        </p:nvSpPr>
        <p:spPr>
          <a:xfrm>
            <a:off x="8192139" y="2229761"/>
            <a:ext cx="1260000" cy="1620000"/>
          </a:xfrm>
          <a:prstGeom prst="rect">
            <a:avLst/>
          </a:prstGeom>
          <a:solidFill>
            <a:srgbClr val="1EC1F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7" name="Rechthoek 46">
            <a:extLst>
              <a:ext uri="{FF2B5EF4-FFF2-40B4-BE49-F238E27FC236}">
                <a16:creationId xmlns:a16="http://schemas.microsoft.com/office/drawing/2014/main" id="{20F7FCA5-3D2C-F071-BD5F-9010FCC724C1}"/>
              </a:ext>
            </a:extLst>
          </p:cNvPr>
          <p:cNvSpPr/>
          <p:nvPr/>
        </p:nvSpPr>
        <p:spPr>
          <a:xfrm>
            <a:off x="6851558" y="2229761"/>
            <a:ext cx="1260000" cy="1620000"/>
          </a:xfrm>
          <a:prstGeom prst="rect">
            <a:avLst/>
          </a:prstGeom>
          <a:solidFill>
            <a:srgbClr val="1EC1F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dirty="0">
              <a:latin typeface="Effra Light" panose="02000306080000020004" pitchFamily="2" charset="0"/>
            </a:endParaRPr>
          </a:p>
        </p:txBody>
      </p:sp>
      <p:sp>
        <p:nvSpPr>
          <p:cNvPr id="4" name="Rechthoek 3">
            <a:extLst>
              <a:ext uri="{FF2B5EF4-FFF2-40B4-BE49-F238E27FC236}">
                <a16:creationId xmlns:a16="http://schemas.microsoft.com/office/drawing/2014/main" id="{A3DAF5F7-EABF-D3FF-7AC9-E2EFBD076069}"/>
              </a:ext>
            </a:extLst>
          </p:cNvPr>
          <p:cNvSpPr/>
          <p:nvPr/>
        </p:nvSpPr>
        <p:spPr>
          <a:xfrm>
            <a:off x="2829823" y="549242"/>
            <a:ext cx="1260000" cy="1620000"/>
          </a:xfrm>
          <a:prstGeom prst="rect">
            <a:avLst/>
          </a:prstGeom>
          <a:solidFill>
            <a:srgbClr val="1EC1F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dirty="0">
              <a:solidFill>
                <a:schemeClr val="tx1"/>
              </a:solidFill>
              <a:latin typeface="Effra Light" panose="02000306080000020004" pitchFamily="2" charset="0"/>
            </a:endParaRPr>
          </a:p>
        </p:txBody>
      </p:sp>
      <p:sp>
        <p:nvSpPr>
          <p:cNvPr id="12" name="Rechthoek 11">
            <a:extLst>
              <a:ext uri="{FF2B5EF4-FFF2-40B4-BE49-F238E27FC236}">
                <a16:creationId xmlns:a16="http://schemas.microsoft.com/office/drawing/2014/main" id="{5CA01A15-D97C-E98B-A05F-311855D78002}"/>
              </a:ext>
            </a:extLst>
          </p:cNvPr>
          <p:cNvSpPr/>
          <p:nvPr/>
        </p:nvSpPr>
        <p:spPr>
          <a:xfrm>
            <a:off x="148663" y="8951837"/>
            <a:ext cx="1260000" cy="1620000"/>
          </a:xfrm>
          <a:prstGeom prst="rect">
            <a:avLst/>
          </a:prstGeom>
          <a:solidFill>
            <a:srgbClr val="EF406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2" name="Rechthoek 31">
            <a:extLst>
              <a:ext uri="{FF2B5EF4-FFF2-40B4-BE49-F238E27FC236}">
                <a16:creationId xmlns:a16="http://schemas.microsoft.com/office/drawing/2014/main" id="{0CAF89DC-67B9-CE6A-5406-5FADA4E91759}"/>
              </a:ext>
            </a:extLst>
          </p:cNvPr>
          <p:cNvSpPr/>
          <p:nvPr/>
        </p:nvSpPr>
        <p:spPr>
          <a:xfrm>
            <a:off x="8192139" y="7271318"/>
            <a:ext cx="1260000" cy="1620000"/>
          </a:xfrm>
          <a:prstGeom prst="rect">
            <a:avLst/>
          </a:prstGeom>
          <a:solidFill>
            <a:srgbClr val="EF406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3" name="Rechthoek 12">
            <a:extLst>
              <a:ext uri="{FF2B5EF4-FFF2-40B4-BE49-F238E27FC236}">
                <a16:creationId xmlns:a16="http://schemas.microsoft.com/office/drawing/2014/main" id="{01EA5678-F6B5-27F5-D82B-695B5E048D64}"/>
              </a:ext>
            </a:extLst>
          </p:cNvPr>
          <p:cNvSpPr/>
          <p:nvPr/>
        </p:nvSpPr>
        <p:spPr>
          <a:xfrm>
            <a:off x="148663" y="5590799"/>
            <a:ext cx="1260000" cy="1620000"/>
          </a:xfrm>
          <a:prstGeom prst="rect">
            <a:avLst/>
          </a:prstGeom>
          <a:solidFill>
            <a:srgbClr val="EF406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3" name="Rechthoek 32">
            <a:extLst>
              <a:ext uri="{FF2B5EF4-FFF2-40B4-BE49-F238E27FC236}">
                <a16:creationId xmlns:a16="http://schemas.microsoft.com/office/drawing/2014/main" id="{4E59034E-CE60-E9CA-5476-769CB8AAF213}"/>
              </a:ext>
            </a:extLst>
          </p:cNvPr>
          <p:cNvSpPr/>
          <p:nvPr/>
        </p:nvSpPr>
        <p:spPr>
          <a:xfrm>
            <a:off x="8192139" y="3910280"/>
            <a:ext cx="1260000" cy="1620000"/>
          </a:xfrm>
          <a:prstGeom prst="rect">
            <a:avLst/>
          </a:prstGeom>
          <a:solidFill>
            <a:srgbClr val="EF406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1" name="Rechthoek 10">
            <a:extLst>
              <a:ext uri="{FF2B5EF4-FFF2-40B4-BE49-F238E27FC236}">
                <a16:creationId xmlns:a16="http://schemas.microsoft.com/office/drawing/2014/main" id="{415825D4-613C-77BE-96C1-D59F18BE386D}"/>
              </a:ext>
            </a:extLst>
          </p:cNvPr>
          <p:cNvSpPr/>
          <p:nvPr/>
        </p:nvSpPr>
        <p:spPr>
          <a:xfrm>
            <a:off x="148663" y="2229761"/>
            <a:ext cx="1260000" cy="1620000"/>
          </a:xfrm>
          <a:prstGeom prst="rect">
            <a:avLst/>
          </a:prstGeom>
          <a:solidFill>
            <a:srgbClr val="EF406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9" name="Rechthoek 8">
            <a:extLst>
              <a:ext uri="{FF2B5EF4-FFF2-40B4-BE49-F238E27FC236}">
                <a16:creationId xmlns:a16="http://schemas.microsoft.com/office/drawing/2014/main" id="{643645C6-FE36-3A53-8368-0EC33E6FA6BA}"/>
              </a:ext>
            </a:extLst>
          </p:cNvPr>
          <p:cNvSpPr/>
          <p:nvPr/>
        </p:nvSpPr>
        <p:spPr>
          <a:xfrm>
            <a:off x="8192141" y="549242"/>
            <a:ext cx="1260000" cy="1620000"/>
          </a:xfrm>
          <a:prstGeom prst="rect">
            <a:avLst/>
          </a:prstGeom>
          <a:solidFill>
            <a:srgbClr val="EF406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03" name="Pijl: U-vormig 102">
            <a:extLst>
              <a:ext uri="{FF2B5EF4-FFF2-40B4-BE49-F238E27FC236}">
                <a16:creationId xmlns:a16="http://schemas.microsoft.com/office/drawing/2014/main" id="{33C108FD-9488-CF00-1E80-D52173BCE4FD}"/>
              </a:ext>
            </a:extLst>
          </p:cNvPr>
          <p:cNvSpPr/>
          <p:nvPr/>
        </p:nvSpPr>
        <p:spPr>
          <a:xfrm rot="5400000">
            <a:off x="6698979" y="1250855"/>
            <a:ext cx="2412000" cy="2268000"/>
          </a:xfrm>
          <a:prstGeom prst="uturnArrow">
            <a:avLst>
              <a:gd name="adj1" fmla="val 16172"/>
              <a:gd name="adj2" fmla="val 23948"/>
              <a:gd name="adj3" fmla="val 29954"/>
              <a:gd name="adj4" fmla="val 32593"/>
              <a:gd name="adj5" fmla="val 75000"/>
            </a:avLst>
          </a:prstGeom>
          <a:solidFill>
            <a:srgbClr val="FDBA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chemeClr val="tx1"/>
              </a:solidFill>
            </a:endParaRPr>
          </a:p>
        </p:txBody>
      </p:sp>
      <p:sp>
        <p:nvSpPr>
          <p:cNvPr id="104" name="Rechthoek 103">
            <a:extLst>
              <a:ext uri="{FF2B5EF4-FFF2-40B4-BE49-F238E27FC236}">
                <a16:creationId xmlns:a16="http://schemas.microsoft.com/office/drawing/2014/main" id="{5929C81D-D55A-00AC-1AE2-F548A9DC1FE8}"/>
              </a:ext>
            </a:extLst>
          </p:cNvPr>
          <p:cNvSpPr/>
          <p:nvPr/>
        </p:nvSpPr>
        <p:spPr>
          <a:xfrm>
            <a:off x="2637589" y="1179242"/>
            <a:ext cx="4402970" cy="360000"/>
          </a:xfrm>
          <a:prstGeom prst="rect">
            <a:avLst/>
          </a:prstGeom>
          <a:solidFill>
            <a:srgbClr val="FDBA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05" name="Rechthoek 104">
            <a:extLst>
              <a:ext uri="{FF2B5EF4-FFF2-40B4-BE49-F238E27FC236}">
                <a16:creationId xmlns:a16="http://schemas.microsoft.com/office/drawing/2014/main" id="{BCF53C29-B7F0-209C-DE96-8E2167A737A8}"/>
              </a:ext>
            </a:extLst>
          </p:cNvPr>
          <p:cNvSpPr/>
          <p:nvPr/>
        </p:nvSpPr>
        <p:spPr>
          <a:xfrm>
            <a:off x="2828558" y="2870552"/>
            <a:ext cx="5040094" cy="360000"/>
          </a:xfrm>
          <a:prstGeom prst="rect">
            <a:avLst/>
          </a:prstGeom>
          <a:solidFill>
            <a:srgbClr val="FDBA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06" name="Pijl: U-vormig 105">
            <a:extLst>
              <a:ext uri="{FF2B5EF4-FFF2-40B4-BE49-F238E27FC236}">
                <a16:creationId xmlns:a16="http://schemas.microsoft.com/office/drawing/2014/main" id="{2EC81CFD-C0AF-ACC9-C021-EC7B217B85F6}"/>
              </a:ext>
            </a:extLst>
          </p:cNvPr>
          <p:cNvSpPr/>
          <p:nvPr/>
        </p:nvSpPr>
        <p:spPr>
          <a:xfrm rot="5400000" flipV="1">
            <a:off x="488558" y="2941644"/>
            <a:ext cx="2412000" cy="2268000"/>
          </a:xfrm>
          <a:prstGeom prst="uturnArrow">
            <a:avLst>
              <a:gd name="adj1" fmla="val 16172"/>
              <a:gd name="adj2" fmla="val 23948"/>
              <a:gd name="adj3" fmla="val 29954"/>
              <a:gd name="adj4" fmla="val 32593"/>
              <a:gd name="adj5" fmla="val 75000"/>
            </a:avLst>
          </a:prstGeom>
          <a:solidFill>
            <a:srgbClr val="FDBA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chemeClr val="tx1"/>
              </a:solidFill>
            </a:endParaRPr>
          </a:p>
        </p:txBody>
      </p:sp>
      <p:sp>
        <p:nvSpPr>
          <p:cNvPr id="107" name="Pijl: U-vormig 106">
            <a:extLst>
              <a:ext uri="{FF2B5EF4-FFF2-40B4-BE49-F238E27FC236}">
                <a16:creationId xmlns:a16="http://schemas.microsoft.com/office/drawing/2014/main" id="{CCC6C944-75CC-7316-6FD7-B26BCA4FC299}"/>
              </a:ext>
            </a:extLst>
          </p:cNvPr>
          <p:cNvSpPr/>
          <p:nvPr/>
        </p:nvSpPr>
        <p:spPr>
          <a:xfrm rot="5400000">
            <a:off x="6698979" y="4563051"/>
            <a:ext cx="2412000" cy="2268000"/>
          </a:xfrm>
          <a:prstGeom prst="uturnArrow">
            <a:avLst>
              <a:gd name="adj1" fmla="val 16172"/>
              <a:gd name="adj2" fmla="val 23948"/>
              <a:gd name="adj3" fmla="val 29954"/>
              <a:gd name="adj4" fmla="val 32593"/>
              <a:gd name="adj5" fmla="val 75000"/>
            </a:avLst>
          </a:prstGeom>
          <a:solidFill>
            <a:srgbClr val="FDBA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chemeClr val="tx1"/>
              </a:solidFill>
            </a:endParaRPr>
          </a:p>
        </p:txBody>
      </p:sp>
      <p:sp>
        <p:nvSpPr>
          <p:cNvPr id="108" name="Pijl: U-vormig 107">
            <a:extLst>
              <a:ext uri="{FF2B5EF4-FFF2-40B4-BE49-F238E27FC236}">
                <a16:creationId xmlns:a16="http://schemas.microsoft.com/office/drawing/2014/main" id="{27647C1A-FC9A-2760-1AC9-0E68F33DBA12}"/>
              </a:ext>
            </a:extLst>
          </p:cNvPr>
          <p:cNvSpPr/>
          <p:nvPr/>
        </p:nvSpPr>
        <p:spPr>
          <a:xfrm rot="5400000">
            <a:off x="6698979" y="7922754"/>
            <a:ext cx="2412000" cy="2268000"/>
          </a:xfrm>
          <a:prstGeom prst="uturnArrow">
            <a:avLst>
              <a:gd name="adj1" fmla="val 16172"/>
              <a:gd name="adj2" fmla="val 23948"/>
              <a:gd name="adj3" fmla="val 29954"/>
              <a:gd name="adj4" fmla="val 32593"/>
              <a:gd name="adj5" fmla="val 75000"/>
            </a:avLst>
          </a:prstGeom>
          <a:solidFill>
            <a:srgbClr val="FDBA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chemeClr val="tx1"/>
              </a:solidFill>
            </a:endParaRPr>
          </a:p>
        </p:txBody>
      </p:sp>
      <p:sp>
        <p:nvSpPr>
          <p:cNvPr id="109" name="Pijl: U-vormig 108">
            <a:extLst>
              <a:ext uri="{FF2B5EF4-FFF2-40B4-BE49-F238E27FC236}">
                <a16:creationId xmlns:a16="http://schemas.microsoft.com/office/drawing/2014/main" id="{A72E5195-8779-7D98-14C3-6C99B2614F33}"/>
              </a:ext>
            </a:extLst>
          </p:cNvPr>
          <p:cNvSpPr/>
          <p:nvPr/>
        </p:nvSpPr>
        <p:spPr>
          <a:xfrm rot="5400000" flipV="1">
            <a:off x="488558" y="6241036"/>
            <a:ext cx="2412000" cy="2268000"/>
          </a:xfrm>
          <a:prstGeom prst="uturnArrow">
            <a:avLst>
              <a:gd name="adj1" fmla="val 16172"/>
              <a:gd name="adj2" fmla="val 23948"/>
              <a:gd name="adj3" fmla="val 29954"/>
              <a:gd name="adj4" fmla="val 32593"/>
              <a:gd name="adj5" fmla="val 75000"/>
            </a:avLst>
          </a:prstGeom>
          <a:solidFill>
            <a:srgbClr val="FDBA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chemeClr val="tx1"/>
              </a:solidFill>
            </a:endParaRPr>
          </a:p>
        </p:txBody>
      </p:sp>
      <p:sp>
        <p:nvSpPr>
          <p:cNvPr id="110" name="Pijl: U-vormig 109">
            <a:extLst>
              <a:ext uri="{FF2B5EF4-FFF2-40B4-BE49-F238E27FC236}">
                <a16:creationId xmlns:a16="http://schemas.microsoft.com/office/drawing/2014/main" id="{9A6CCB45-46FB-CA3D-EA5A-75E512AB7264}"/>
              </a:ext>
            </a:extLst>
          </p:cNvPr>
          <p:cNvSpPr/>
          <p:nvPr/>
        </p:nvSpPr>
        <p:spPr>
          <a:xfrm rot="5400000" flipV="1">
            <a:off x="494153" y="9712194"/>
            <a:ext cx="2412000" cy="2268000"/>
          </a:xfrm>
          <a:prstGeom prst="uturnArrow">
            <a:avLst>
              <a:gd name="adj1" fmla="val 16172"/>
              <a:gd name="adj2" fmla="val 23948"/>
              <a:gd name="adj3" fmla="val 29954"/>
              <a:gd name="adj4" fmla="val 32593"/>
              <a:gd name="adj5" fmla="val 75000"/>
            </a:avLst>
          </a:prstGeom>
          <a:solidFill>
            <a:srgbClr val="FDBA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chemeClr val="tx1"/>
              </a:solidFill>
            </a:endParaRPr>
          </a:p>
        </p:txBody>
      </p:sp>
      <p:sp>
        <p:nvSpPr>
          <p:cNvPr id="111" name="Rechthoek 110">
            <a:extLst>
              <a:ext uri="{FF2B5EF4-FFF2-40B4-BE49-F238E27FC236}">
                <a16:creationId xmlns:a16="http://schemas.microsoft.com/office/drawing/2014/main" id="{1F23BC11-DF34-EAD3-4AB2-092B6F7F3415}"/>
              </a:ext>
            </a:extLst>
          </p:cNvPr>
          <p:cNvSpPr/>
          <p:nvPr/>
        </p:nvSpPr>
        <p:spPr>
          <a:xfrm>
            <a:off x="1737494" y="4490551"/>
            <a:ext cx="5040095" cy="360000"/>
          </a:xfrm>
          <a:prstGeom prst="rect">
            <a:avLst/>
          </a:prstGeom>
          <a:solidFill>
            <a:srgbClr val="FDBA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12" name="Rechthoek 111">
            <a:extLst>
              <a:ext uri="{FF2B5EF4-FFF2-40B4-BE49-F238E27FC236}">
                <a16:creationId xmlns:a16="http://schemas.microsoft.com/office/drawing/2014/main" id="{A2D60A3F-8046-1E4F-2AB0-BE4E7C4B9548}"/>
              </a:ext>
            </a:extLst>
          </p:cNvPr>
          <p:cNvSpPr/>
          <p:nvPr/>
        </p:nvSpPr>
        <p:spPr>
          <a:xfrm>
            <a:off x="2828557" y="6169036"/>
            <a:ext cx="5040095" cy="360000"/>
          </a:xfrm>
          <a:prstGeom prst="rect">
            <a:avLst/>
          </a:prstGeom>
          <a:solidFill>
            <a:srgbClr val="FDBA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13" name="Rechthoek 112">
            <a:extLst>
              <a:ext uri="{FF2B5EF4-FFF2-40B4-BE49-F238E27FC236}">
                <a16:creationId xmlns:a16="http://schemas.microsoft.com/office/drawing/2014/main" id="{FF6DC452-CB87-0851-A6DC-57D7C3874761}"/>
              </a:ext>
            </a:extLst>
          </p:cNvPr>
          <p:cNvSpPr/>
          <p:nvPr/>
        </p:nvSpPr>
        <p:spPr>
          <a:xfrm>
            <a:off x="1767359" y="7856832"/>
            <a:ext cx="5003614" cy="360000"/>
          </a:xfrm>
          <a:prstGeom prst="rect">
            <a:avLst/>
          </a:prstGeom>
          <a:solidFill>
            <a:srgbClr val="FDBA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14" name="Rechthoek 113">
            <a:extLst>
              <a:ext uri="{FF2B5EF4-FFF2-40B4-BE49-F238E27FC236}">
                <a16:creationId xmlns:a16="http://schemas.microsoft.com/office/drawing/2014/main" id="{F74BA07D-FC8F-04CD-B80B-A545D9263EE3}"/>
              </a:ext>
            </a:extLst>
          </p:cNvPr>
          <p:cNvSpPr/>
          <p:nvPr/>
        </p:nvSpPr>
        <p:spPr>
          <a:xfrm>
            <a:off x="2828557" y="9644398"/>
            <a:ext cx="4950421" cy="360000"/>
          </a:xfrm>
          <a:prstGeom prst="rect">
            <a:avLst/>
          </a:prstGeom>
          <a:solidFill>
            <a:srgbClr val="FDBA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5" name="Rechthoek 4">
            <a:extLst>
              <a:ext uri="{FF2B5EF4-FFF2-40B4-BE49-F238E27FC236}">
                <a16:creationId xmlns:a16="http://schemas.microsoft.com/office/drawing/2014/main" id="{8019FC92-6DA8-9AD0-9C62-C814784CAF7C}"/>
              </a:ext>
            </a:extLst>
          </p:cNvPr>
          <p:cNvSpPr/>
          <p:nvPr/>
        </p:nvSpPr>
        <p:spPr>
          <a:xfrm>
            <a:off x="4170403" y="549242"/>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Maak van de persoon aan je rechterkant een mooi standbeeld. Zet haar of hem in zo’n houding waarvan jij denkt dat zij of hij er het mooist of gekst uitkomt.</a:t>
            </a:r>
          </a:p>
        </p:txBody>
      </p:sp>
      <p:sp>
        <p:nvSpPr>
          <p:cNvPr id="7" name="Rechthoek 6">
            <a:extLst>
              <a:ext uri="{FF2B5EF4-FFF2-40B4-BE49-F238E27FC236}">
                <a16:creationId xmlns:a16="http://schemas.microsoft.com/office/drawing/2014/main" id="{3145A39E-97FC-F0AA-C12A-80737075C091}"/>
              </a:ext>
            </a:extLst>
          </p:cNvPr>
          <p:cNvSpPr/>
          <p:nvPr/>
        </p:nvSpPr>
        <p:spPr>
          <a:xfrm>
            <a:off x="6851563" y="549242"/>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Pak een bal en klem die tussen jouw buik en die van een ander. Loop nu rondjes zonder je handen te gebruiken en zonder de bal te laten vallen. Hoe lang houden jullie het vol?</a:t>
            </a:r>
          </a:p>
        </p:txBody>
      </p:sp>
      <p:sp>
        <p:nvSpPr>
          <p:cNvPr id="14" name="Rechthoek 13">
            <a:extLst>
              <a:ext uri="{FF2B5EF4-FFF2-40B4-BE49-F238E27FC236}">
                <a16:creationId xmlns:a16="http://schemas.microsoft.com/office/drawing/2014/main" id="{1ED58455-1D96-6847-59AB-E78A0574A185}"/>
              </a:ext>
            </a:extLst>
          </p:cNvPr>
          <p:cNvSpPr/>
          <p:nvPr/>
        </p:nvSpPr>
        <p:spPr>
          <a:xfrm>
            <a:off x="148663" y="7271318"/>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nl-BE" sz="900">
                <a:solidFill>
                  <a:schemeClr val="tx1"/>
                </a:solidFill>
                <a:latin typeface="Effra Light" panose="02000306080000020004" pitchFamily="2" charset="0"/>
              </a:rPr>
              <a:t>Leg een bos sleutels voor je neer en doe je ogen dicht. De anderen moeten de sleutels pakken zonder dat jij het hoort. Als je iets hoort, roep je ‘sleuteldief!’ Kan iemand de sleutels pakken? </a:t>
            </a:r>
            <a:endParaRPr lang="nl-BE" sz="900" dirty="0">
              <a:solidFill>
                <a:schemeClr val="tx1"/>
              </a:solidFill>
              <a:latin typeface="Effra Light" panose="02000306080000020004" pitchFamily="2" charset="0"/>
            </a:endParaRPr>
          </a:p>
        </p:txBody>
      </p:sp>
      <p:sp>
        <p:nvSpPr>
          <p:cNvPr id="15" name="Rechthoek 14">
            <a:extLst>
              <a:ext uri="{FF2B5EF4-FFF2-40B4-BE49-F238E27FC236}">
                <a16:creationId xmlns:a16="http://schemas.microsoft.com/office/drawing/2014/main" id="{B8C75E56-78EA-EEA1-0799-00F674E4DB3B}"/>
              </a:ext>
            </a:extLst>
          </p:cNvPr>
          <p:cNvSpPr/>
          <p:nvPr/>
        </p:nvSpPr>
        <p:spPr>
          <a:xfrm>
            <a:off x="148663" y="3910280"/>
            <a:ext cx="1260000" cy="1620000"/>
          </a:xfrm>
          <a:prstGeom prst="rect">
            <a:avLst/>
          </a:prstGeom>
          <a:noFill/>
          <a:ln w="76200">
            <a:solidFill>
              <a:srgbClr val="1EC1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Voor wie ben jij heel belangrijk, denk jij? Deel dit met de anderen en vertel waarom.</a:t>
            </a:r>
          </a:p>
        </p:txBody>
      </p:sp>
      <p:sp>
        <p:nvSpPr>
          <p:cNvPr id="16" name="Rechthoek 15">
            <a:extLst>
              <a:ext uri="{FF2B5EF4-FFF2-40B4-BE49-F238E27FC236}">
                <a16:creationId xmlns:a16="http://schemas.microsoft.com/office/drawing/2014/main" id="{79A6ADF2-1688-E7F8-B746-6C762D64BD8D}"/>
              </a:ext>
            </a:extLst>
          </p:cNvPr>
          <p:cNvSpPr/>
          <p:nvPr/>
        </p:nvSpPr>
        <p:spPr>
          <a:xfrm>
            <a:off x="1489242" y="10632358"/>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nl-BE" sz="900" dirty="0">
                <a:solidFill>
                  <a:schemeClr val="tx1"/>
                </a:solidFill>
                <a:latin typeface="Effra Light" panose="02000306080000020004" pitchFamily="2" charset="0"/>
              </a:rPr>
              <a:t>Ga tegenover elkaar staan en doe alsof je voor een spiegel staat. Maak rare bewegingen en doe elkaar zo goed mogelijk na. Probeer elkaar uit te dagen met leuke bewegingen. </a:t>
            </a:r>
          </a:p>
        </p:txBody>
      </p:sp>
      <p:sp>
        <p:nvSpPr>
          <p:cNvPr id="17" name="Rechthoek 16">
            <a:extLst>
              <a:ext uri="{FF2B5EF4-FFF2-40B4-BE49-F238E27FC236}">
                <a16:creationId xmlns:a16="http://schemas.microsoft.com/office/drawing/2014/main" id="{795BF9F4-0ED9-30B8-D28B-40C1B7ADACB1}"/>
              </a:ext>
            </a:extLst>
          </p:cNvPr>
          <p:cNvSpPr/>
          <p:nvPr/>
        </p:nvSpPr>
        <p:spPr>
          <a:xfrm>
            <a:off x="1489242" y="2229761"/>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Zoek allemaal zo snel mogelijk vijf blauwe dingen bij elkaar. Wie wint?</a:t>
            </a:r>
          </a:p>
        </p:txBody>
      </p:sp>
      <p:sp>
        <p:nvSpPr>
          <p:cNvPr id="18" name="Rechthoek 17">
            <a:extLst>
              <a:ext uri="{FF2B5EF4-FFF2-40B4-BE49-F238E27FC236}">
                <a16:creationId xmlns:a16="http://schemas.microsoft.com/office/drawing/2014/main" id="{3D63DEBF-F80D-2243-9E13-B5CA266F5CCE}"/>
              </a:ext>
            </a:extLst>
          </p:cNvPr>
          <p:cNvSpPr/>
          <p:nvPr/>
        </p:nvSpPr>
        <p:spPr>
          <a:xfrm>
            <a:off x="1489242" y="8951837"/>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Jij bent TV presentator, de anderen zijn gasten in jouw show. Vertel wie jouw gasten zijn en wat ze in jouw show komen doen. </a:t>
            </a:r>
          </a:p>
        </p:txBody>
      </p:sp>
      <p:sp>
        <p:nvSpPr>
          <p:cNvPr id="19" name="Rechthoek 18">
            <a:extLst>
              <a:ext uri="{FF2B5EF4-FFF2-40B4-BE49-F238E27FC236}">
                <a16:creationId xmlns:a16="http://schemas.microsoft.com/office/drawing/2014/main" id="{A44A9561-B8A1-E149-E1C1-EEF0DF00CBB2}"/>
              </a:ext>
            </a:extLst>
          </p:cNvPr>
          <p:cNvSpPr/>
          <p:nvPr/>
        </p:nvSpPr>
        <p:spPr>
          <a:xfrm>
            <a:off x="1489242" y="5590799"/>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Neem potlood en papier voor je en laat je blinddoeken. Teken zo nauwkeurig mogelijk een dier. Kunnen de anderen raden welk dier je getekend hebt? </a:t>
            </a:r>
          </a:p>
        </p:txBody>
      </p:sp>
      <p:sp>
        <p:nvSpPr>
          <p:cNvPr id="20" name="Rechthoek 19">
            <a:extLst>
              <a:ext uri="{FF2B5EF4-FFF2-40B4-BE49-F238E27FC236}">
                <a16:creationId xmlns:a16="http://schemas.microsoft.com/office/drawing/2014/main" id="{294932C8-0387-8184-049B-FF636FC1F8FC}"/>
              </a:ext>
            </a:extLst>
          </p:cNvPr>
          <p:cNvSpPr/>
          <p:nvPr/>
        </p:nvSpPr>
        <p:spPr>
          <a:xfrm>
            <a:off x="1489242" y="7271318"/>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Ga samen met een ander op jullie rug liggen met jullie voeten tegen elkaar. Fietsen maar! Probeer ook eens de andere kant op te trappen.</a:t>
            </a:r>
          </a:p>
        </p:txBody>
      </p:sp>
      <p:sp>
        <p:nvSpPr>
          <p:cNvPr id="21" name="Rechthoek 20">
            <a:extLst>
              <a:ext uri="{FF2B5EF4-FFF2-40B4-BE49-F238E27FC236}">
                <a16:creationId xmlns:a16="http://schemas.microsoft.com/office/drawing/2014/main" id="{AF020B42-9B22-3F36-2C1B-7A34E0B1F1FA}"/>
              </a:ext>
            </a:extLst>
          </p:cNvPr>
          <p:cNvSpPr/>
          <p:nvPr/>
        </p:nvSpPr>
        <p:spPr>
          <a:xfrm>
            <a:off x="1489242" y="3910280"/>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nl-BE" sz="900" dirty="0">
                <a:solidFill>
                  <a:schemeClr val="tx1"/>
                </a:solidFill>
                <a:latin typeface="Effra Light" panose="02000306080000020004" pitchFamily="2" charset="0"/>
              </a:rPr>
              <a:t>Doe een blinddoek om. Iedereen is stil. De groep wijst één speler aan. Die geeft jou een hand maar zegt niks. Jij mag aan de hand en arm voelen. Kun je raden van wie deze hand is? </a:t>
            </a:r>
          </a:p>
        </p:txBody>
      </p:sp>
      <p:sp>
        <p:nvSpPr>
          <p:cNvPr id="22" name="Rechthoek 21">
            <a:extLst>
              <a:ext uri="{FF2B5EF4-FFF2-40B4-BE49-F238E27FC236}">
                <a16:creationId xmlns:a16="http://schemas.microsoft.com/office/drawing/2014/main" id="{2070F1D4-9D8A-1F02-2BDD-5FBCCF26020B}"/>
              </a:ext>
            </a:extLst>
          </p:cNvPr>
          <p:cNvSpPr/>
          <p:nvPr/>
        </p:nvSpPr>
        <p:spPr>
          <a:xfrm>
            <a:off x="2829821" y="10632358"/>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nl-BE" sz="900" dirty="0">
                <a:solidFill>
                  <a:schemeClr val="tx1"/>
                </a:solidFill>
                <a:latin typeface="Effra Light" panose="02000306080000020004" pitchFamily="2" charset="0"/>
              </a:rPr>
              <a:t>Maak met z’n allen in stilte samen één tekening, zonder op voorhand te vertellen wat jullie gaan teken. Zorg ervoor dat iedereen tegelijkertijd en evenveel tekent. Tevreden over het resultaat? </a:t>
            </a:r>
          </a:p>
        </p:txBody>
      </p:sp>
      <p:sp>
        <p:nvSpPr>
          <p:cNvPr id="23" name="Rechthoek 22">
            <a:extLst>
              <a:ext uri="{FF2B5EF4-FFF2-40B4-BE49-F238E27FC236}">
                <a16:creationId xmlns:a16="http://schemas.microsoft.com/office/drawing/2014/main" id="{5CE640CC-9403-33AD-0035-02947707C0E0}"/>
              </a:ext>
            </a:extLst>
          </p:cNvPr>
          <p:cNvSpPr/>
          <p:nvPr/>
        </p:nvSpPr>
        <p:spPr>
          <a:xfrm>
            <a:off x="2829821" y="2229761"/>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nl-BE" sz="900" dirty="0">
                <a:solidFill>
                  <a:schemeClr val="tx1"/>
                </a:solidFill>
                <a:latin typeface="Effra Light" panose="02000306080000020004" pitchFamily="2" charset="0"/>
              </a:rPr>
              <a:t>Ga tegenover elkaar staan en leg de handen tegen elkaar. Doe nu allemaal een stapje achteruit en leun op elkaars handen. Doe nog een stapje achteruit, en nog een, en nog een, en…</a:t>
            </a:r>
          </a:p>
        </p:txBody>
      </p:sp>
      <p:sp>
        <p:nvSpPr>
          <p:cNvPr id="24" name="Rechthoek 23">
            <a:extLst>
              <a:ext uri="{FF2B5EF4-FFF2-40B4-BE49-F238E27FC236}">
                <a16:creationId xmlns:a16="http://schemas.microsoft.com/office/drawing/2014/main" id="{12A18C72-92BE-C1D0-48CC-64CF9255FEC1}"/>
              </a:ext>
            </a:extLst>
          </p:cNvPr>
          <p:cNvSpPr/>
          <p:nvPr/>
        </p:nvSpPr>
        <p:spPr>
          <a:xfrm>
            <a:off x="2829821" y="8951837"/>
            <a:ext cx="1260000" cy="1620000"/>
          </a:xfrm>
          <a:prstGeom prst="rect">
            <a:avLst/>
          </a:prstGeom>
          <a:noFill/>
          <a:ln w="76200">
            <a:solidFill>
              <a:srgbClr val="1EC1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Wat maakt jouw dag ‘compleet’? Deel dit met de anderen en vertel waarom.</a:t>
            </a:r>
          </a:p>
        </p:txBody>
      </p:sp>
      <p:sp>
        <p:nvSpPr>
          <p:cNvPr id="26" name="Rechthoek 25">
            <a:extLst>
              <a:ext uri="{FF2B5EF4-FFF2-40B4-BE49-F238E27FC236}">
                <a16:creationId xmlns:a16="http://schemas.microsoft.com/office/drawing/2014/main" id="{18CA6A65-E38D-3DCB-E0D0-D9287581AC2E}"/>
              </a:ext>
            </a:extLst>
          </p:cNvPr>
          <p:cNvSpPr/>
          <p:nvPr/>
        </p:nvSpPr>
        <p:spPr>
          <a:xfrm>
            <a:off x="2829821" y="7271318"/>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Geef één iemand een denkbeeldig cadeau en zeg er bij waarom jij denkt dat zij of hij daar heel blij van wordt, bijvoorbeeld een zonvakantie om lekker uit te rusten…</a:t>
            </a:r>
          </a:p>
        </p:txBody>
      </p:sp>
      <p:sp>
        <p:nvSpPr>
          <p:cNvPr id="27" name="Rechthoek 26">
            <a:extLst>
              <a:ext uri="{FF2B5EF4-FFF2-40B4-BE49-F238E27FC236}">
                <a16:creationId xmlns:a16="http://schemas.microsoft.com/office/drawing/2014/main" id="{F72143C9-5C11-B5FC-223A-B110A16E8633}"/>
              </a:ext>
            </a:extLst>
          </p:cNvPr>
          <p:cNvSpPr/>
          <p:nvPr/>
        </p:nvSpPr>
        <p:spPr>
          <a:xfrm>
            <a:off x="2829821" y="3910280"/>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nl-BE" sz="900" dirty="0">
                <a:solidFill>
                  <a:schemeClr val="tx1"/>
                </a:solidFill>
                <a:latin typeface="Effra Light" panose="02000306080000020004" pitchFamily="2" charset="0"/>
              </a:rPr>
              <a:t>Verzamel zo snel mogelijk allerlei losse kledingstukken; jassen, sjaals, schoenen. Vorm met deze kledingstukken samen een woord dat jullie elkaar toewensen.</a:t>
            </a:r>
          </a:p>
        </p:txBody>
      </p:sp>
      <p:sp>
        <p:nvSpPr>
          <p:cNvPr id="30" name="Rechthoek 29">
            <a:extLst>
              <a:ext uri="{FF2B5EF4-FFF2-40B4-BE49-F238E27FC236}">
                <a16:creationId xmlns:a16="http://schemas.microsoft.com/office/drawing/2014/main" id="{A441B463-64F1-B59C-E722-C4C6F3E69DEA}"/>
              </a:ext>
            </a:extLst>
          </p:cNvPr>
          <p:cNvSpPr/>
          <p:nvPr/>
        </p:nvSpPr>
        <p:spPr>
          <a:xfrm>
            <a:off x="8192139" y="8951837"/>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a:solidFill>
                  <a:schemeClr val="tx1"/>
                </a:solidFill>
                <a:latin typeface="Effra Light" panose="02000306080000020004" pitchFamily="2" charset="0"/>
              </a:rPr>
              <a:t>Schrijf met je vinger een woord op de rug van de persoon naast je. Laat haar of hem raden wat je hebt geschreven. Klopt het?</a:t>
            </a:r>
            <a:endParaRPr lang="nl-BE" sz="900" dirty="0">
              <a:solidFill>
                <a:schemeClr val="tx1"/>
              </a:solidFill>
              <a:latin typeface="Effra Light" panose="02000306080000020004" pitchFamily="2" charset="0"/>
            </a:endParaRPr>
          </a:p>
        </p:txBody>
      </p:sp>
      <p:sp>
        <p:nvSpPr>
          <p:cNvPr id="31" name="Rechthoek 30">
            <a:extLst>
              <a:ext uri="{FF2B5EF4-FFF2-40B4-BE49-F238E27FC236}">
                <a16:creationId xmlns:a16="http://schemas.microsoft.com/office/drawing/2014/main" id="{3BC731CC-F456-80C5-2FFD-2BAA9399A934}"/>
              </a:ext>
            </a:extLst>
          </p:cNvPr>
          <p:cNvSpPr/>
          <p:nvPr/>
        </p:nvSpPr>
        <p:spPr>
          <a:xfrm>
            <a:off x="8192139" y="5590799"/>
            <a:ext cx="1260000" cy="1620000"/>
          </a:xfrm>
          <a:prstGeom prst="rect">
            <a:avLst/>
          </a:prstGeom>
          <a:noFill/>
          <a:ln w="76200">
            <a:solidFill>
              <a:srgbClr val="1EC1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Waar ben jij écht dankbaar voor? Deel dit met de anderen en vertel waarom.</a:t>
            </a:r>
          </a:p>
        </p:txBody>
      </p:sp>
      <p:sp>
        <p:nvSpPr>
          <p:cNvPr id="34" name="Rechthoek 33">
            <a:extLst>
              <a:ext uri="{FF2B5EF4-FFF2-40B4-BE49-F238E27FC236}">
                <a16:creationId xmlns:a16="http://schemas.microsoft.com/office/drawing/2014/main" id="{79A710D2-2C34-90FC-34C4-262641F6DE6A}"/>
              </a:ext>
            </a:extLst>
          </p:cNvPr>
          <p:cNvSpPr/>
          <p:nvPr/>
        </p:nvSpPr>
        <p:spPr>
          <a:xfrm>
            <a:off x="5510979" y="10632358"/>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Geef iedereen in jouw groep een lieve, schattige en/of vrolijke bijnaam. Denk niet teveel na, maar zeg wat er als eerste in je opkomt. </a:t>
            </a:r>
          </a:p>
        </p:txBody>
      </p:sp>
      <p:sp>
        <p:nvSpPr>
          <p:cNvPr id="35" name="Rechthoek 34">
            <a:extLst>
              <a:ext uri="{FF2B5EF4-FFF2-40B4-BE49-F238E27FC236}">
                <a16:creationId xmlns:a16="http://schemas.microsoft.com/office/drawing/2014/main" id="{34890C5B-B197-0763-8DCE-3F6E2556C172}"/>
              </a:ext>
            </a:extLst>
          </p:cNvPr>
          <p:cNvSpPr/>
          <p:nvPr/>
        </p:nvSpPr>
        <p:spPr>
          <a:xfrm>
            <a:off x="5510979" y="2229761"/>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Maak een beweging en een geluid. Iedereen doet jou na. Geef daarna de beurt aan iemand anders. </a:t>
            </a:r>
          </a:p>
        </p:txBody>
      </p:sp>
      <p:sp>
        <p:nvSpPr>
          <p:cNvPr id="37" name="Rechthoek 36">
            <a:extLst>
              <a:ext uri="{FF2B5EF4-FFF2-40B4-BE49-F238E27FC236}">
                <a16:creationId xmlns:a16="http://schemas.microsoft.com/office/drawing/2014/main" id="{2494E0C2-0399-E0A4-A51C-DC75EDFE0E59}"/>
              </a:ext>
            </a:extLst>
          </p:cNvPr>
          <p:cNvSpPr/>
          <p:nvPr/>
        </p:nvSpPr>
        <p:spPr>
          <a:xfrm>
            <a:off x="5510979" y="5590799"/>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Pak met de persoon naast je samen één pen of potlood vast. Leg een stukje papier voor je. Teken samen jullie (droom)huis. Lukt dat?</a:t>
            </a:r>
          </a:p>
        </p:txBody>
      </p:sp>
      <p:sp>
        <p:nvSpPr>
          <p:cNvPr id="39" name="Rechthoek 38">
            <a:extLst>
              <a:ext uri="{FF2B5EF4-FFF2-40B4-BE49-F238E27FC236}">
                <a16:creationId xmlns:a16="http://schemas.microsoft.com/office/drawing/2014/main" id="{7F54250A-25DE-FC33-5553-C6E87A7C51CB}"/>
              </a:ext>
            </a:extLst>
          </p:cNvPr>
          <p:cNvSpPr/>
          <p:nvPr/>
        </p:nvSpPr>
        <p:spPr>
          <a:xfrm>
            <a:off x="5510979" y="3910280"/>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Zet de mensen uit jouw groep op een rijtje van oud naar jong. Vraag, als je klaar bent, of het klopt. </a:t>
            </a:r>
          </a:p>
        </p:txBody>
      </p:sp>
      <p:sp>
        <p:nvSpPr>
          <p:cNvPr id="40" name="Rechthoek 39">
            <a:extLst>
              <a:ext uri="{FF2B5EF4-FFF2-40B4-BE49-F238E27FC236}">
                <a16:creationId xmlns:a16="http://schemas.microsoft.com/office/drawing/2014/main" id="{D59D963E-6836-D847-11A9-CC164328CCC1}"/>
              </a:ext>
            </a:extLst>
          </p:cNvPr>
          <p:cNvSpPr/>
          <p:nvPr/>
        </p:nvSpPr>
        <p:spPr>
          <a:xfrm>
            <a:off x="4170400" y="10632358"/>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nl-BE" sz="900" dirty="0">
                <a:solidFill>
                  <a:schemeClr val="tx1"/>
                </a:solidFill>
                <a:latin typeface="Effra Light" panose="02000306080000020004" pitchFamily="2" charset="0"/>
              </a:rPr>
              <a:t>Verstop een voorwerp in je handen. Niemand mag het zien. Je medespeler(s) moeten, door goede vragen te stellen, raden wat het is. Komen ze het snel te weten?</a:t>
            </a:r>
          </a:p>
        </p:txBody>
      </p:sp>
      <p:sp>
        <p:nvSpPr>
          <p:cNvPr id="41" name="Rechthoek 40">
            <a:extLst>
              <a:ext uri="{FF2B5EF4-FFF2-40B4-BE49-F238E27FC236}">
                <a16:creationId xmlns:a16="http://schemas.microsoft.com/office/drawing/2014/main" id="{91CAFADF-0EAB-92F4-338E-E9AFB38921C1}"/>
              </a:ext>
            </a:extLst>
          </p:cNvPr>
          <p:cNvSpPr/>
          <p:nvPr/>
        </p:nvSpPr>
        <p:spPr>
          <a:xfrm>
            <a:off x="4170400" y="2229761"/>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Sta op en loop naar iemand uit jouw groep. Kijk haar of hem goed aan. Zeg wat jij het allerleukste vindt aan haar of hem.</a:t>
            </a:r>
          </a:p>
        </p:txBody>
      </p:sp>
      <p:sp>
        <p:nvSpPr>
          <p:cNvPr id="42" name="Rechthoek 41">
            <a:extLst>
              <a:ext uri="{FF2B5EF4-FFF2-40B4-BE49-F238E27FC236}">
                <a16:creationId xmlns:a16="http://schemas.microsoft.com/office/drawing/2014/main" id="{0EDA9359-FE18-9E64-4C4B-79EDECB5AEE9}"/>
              </a:ext>
            </a:extLst>
          </p:cNvPr>
          <p:cNvSpPr/>
          <p:nvPr/>
        </p:nvSpPr>
        <p:spPr>
          <a:xfrm>
            <a:off x="4170400" y="8951837"/>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nl-BE" sz="900" dirty="0">
                <a:solidFill>
                  <a:schemeClr val="tx1"/>
                </a:solidFill>
                <a:latin typeface="Effra Light" panose="02000306080000020004" pitchFamily="2" charset="0"/>
              </a:rPr>
              <a:t>Laat de anderen 10 verschillende voorwerpen voor jou neerleggen. Kijk hier 15 seconden naar en sluit dan je ogen. Iemand pakt één voorwerp weg. Nu mag je weer kijken. Wat ontbreekt? </a:t>
            </a:r>
          </a:p>
        </p:txBody>
      </p:sp>
      <p:sp>
        <p:nvSpPr>
          <p:cNvPr id="43" name="Rechthoek 42">
            <a:extLst>
              <a:ext uri="{FF2B5EF4-FFF2-40B4-BE49-F238E27FC236}">
                <a16:creationId xmlns:a16="http://schemas.microsoft.com/office/drawing/2014/main" id="{81BDDA2A-1876-A86D-9C7C-634B703FDFCD}"/>
              </a:ext>
            </a:extLst>
          </p:cNvPr>
          <p:cNvSpPr/>
          <p:nvPr/>
        </p:nvSpPr>
        <p:spPr>
          <a:xfrm>
            <a:off x="4170400" y="5590799"/>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Doe alsof je een fotomodel bent. Jij laat de anderen nu de nieuwste mode zien. Laat zien hoe mooi jij bent!</a:t>
            </a:r>
          </a:p>
        </p:txBody>
      </p:sp>
      <p:sp>
        <p:nvSpPr>
          <p:cNvPr id="44" name="Rechthoek 43">
            <a:extLst>
              <a:ext uri="{FF2B5EF4-FFF2-40B4-BE49-F238E27FC236}">
                <a16:creationId xmlns:a16="http://schemas.microsoft.com/office/drawing/2014/main" id="{67FC5E88-FFE6-E681-E31E-35BB24CCE590}"/>
              </a:ext>
            </a:extLst>
          </p:cNvPr>
          <p:cNvSpPr/>
          <p:nvPr/>
        </p:nvSpPr>
        <p:spPr>
          <a:xfrm>
            <a:off x="4170400" y="7271318"/>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nl-BE" sz="900">
                <a:solidFill>
                  <a:schemeClr val="tx1"/>
                </a:solidFill>
                <a:latin typeface="Effra Light" panose="02000306080000020004" pitchFamily="2" charset="0"/>
              </a:rPr>
              <a:t>Maak allemaal een vuist. Spreek af hoeveel vingers jullie samen gaan laten zien. Tel tot 3 en steek een aantal vingers op. Tel alle vingers bij elkaar op. Hebben jullie het afgesproken aantal behaald?</a:t>
            </a:r>
            <a:endParaRPr lang="nl-BE" sz="900" dirty="0">
              <a:solidFill>
                <a:schemeClr val="tx1"/>
              </a:solidFill>
              <a:latin typeface="Effra Light" panose="02000306080000020004" pitchFamily="2" charset="0"/>
            </a:endParaRPr>
          </a:p>
        </p:txBody>
      </p:sp>
      <p:sp>
        <p:nvSpPr>
          <p:cNvPr id="45" name="Rechthoek 44">
            <a:extLst>
              <a:ext uri="{FF2B5EF4-FFF2-40B4-BE49-F238E27FC236}">
                <a16:creationId xmlns:a16="http://schemas.microsoft.com/office/drawing/2014/main" id="{F68B73A1-2246-6CE9-C765-8576A5D7C5C2}"/>
              </a:ext>
            </a:extLst>
          </p:cNvPr>
          <p:cNvSpPr/>
          <p:nvPr/>
        </p:nvSpPr>
        <p:spPr>
          <a:xfrm>
            <a:off x="4170400" y="3910280"/>
            <a:ext cx="1260000" cy="1620000"/>
          </a:xfrm>
          <a:prstGeom prst="rect">
            <a:avLst/>
          </a:prstGeom>
          <a:noFill/>
          <a:ln w="76200">
            <a:solidFill>
              <a:srgbClr val="1EC1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Wanneer voelde jij je voor het laatst helemaal ‘levend’? Deel dit met de anderen en vertel waarom. </a:t>
            </a:r>
          </a:p>
        </p:txBody>
      </p:sp>
      <p:sp>
        <p:nvSpPr>
          <p:cNvPr id="46" name="Rechthoek 45">
            <a:extLst>
              <a:ext uri="{FF2B5EF4-FFF2-40B4-BE49-F238E27FC236}">
                <a16:creationId xmlns:a16="http://schemas.microsoft.com/office/drawing/2014/main" id="{C2F3F7E1-E94C-D28E-7F51-0EB9FDE5292D}"/>
              </a:ext>
            </a:extLst>
          </p:cNvPr>
          <p:cNvSpPr/>
          <p:nvPr/>
        </p:nvSpPr>
        <p:spPr>
          <a:xfrm>
            <a:off x="6851558" y="10632358"/>
            <a:ext cx="1260000" cy="1620000"/>
          </a:xfrm>
          <a:prstGeom prst="rect">
            <a:avLst/>
          </a:prstGeom>
          <a:noFill/>
          <a:ln w="76200">
            <a:solidFill>
              <a:srgbClr val="1EC1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Wat is voor jou een ‘ultieme daad van liefde’? Deel dit met de anderen en vertel waarom. </a:t>
            </a:r>
          </a:p>
        </p:txBody>
      </p:sp>
      <p:sp>
        <p:nvSpPr>
          <p:cNvPr id="48" name="Rechthoek 47">
            <a:extLst>
              <a:ext uri="{FF2B5EF4-FFF2-40B4-BE49-F238E27FC236}">
                <a16:creationId xmlns:a16="http://schemas.microsoft.com/office/drawing/2014/main" id="{9620C2F6-CAF4-7F58-2900-EB40CA7EF44E}"/>
              </a:ext>
            </a:extLst>
          </p:cNvPr>
          <p:cNvSpPr/>
          <p:nvPr/>
        </p:nvSpPr>
        <p:spPr>
          <a:xfrm>
            <a:off x="6851558" y="8951837"/>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a:solidFill>
                  <a:schemeClr val="tx1"/>
                </a:solidFill>
                <a:latin typeface="Effra Light" panose="02000306080000020004" pitchFamily="2" charset="0"/>
              </a:rPr>
              <a:t>Ga tegenover iemand anders staan en plaats jullie vingertoppen tegen elkaar. Maak nu de meest rare bewegingen. Hoe lang houden jullie het vol zonder los te laten?</a:t>
            </a:r>
            <a:endParaRPr lang="nl-BE" sz="900" dirty="0">
              <a:solidFill>
                <a:schemeClr val="tx1"/>
              </a:solidFill>
              <a:latin typeface="Effra Light" panose="02000306080000020004" pitchFamily="2" charset="0"/>
            </a:endParaRPr>
          </a:p>
        </p:txBody>
      </p:sp>
      <p:sp>
        <p:nvSpPr>
          <p:cNvPr id="49" name="Rechthoek 48">
            <a:extLst>
              <a:ext uri="{FF2B5EF4-FFF2-40B4-BE49-F238E27FC236}">
                <a16:creationId xmlns:a16="http://schemas.microsoft.com/office/drawing/2014/main" id="{8F812A1F-4979-73F9-24E8-5F397B3B2D5F}"/>
              </a:ext>
            </a:extLst>
          </p:cNvPr>
          <p:cNvSpPr/>
          <p:nvPr/>
        </p:nvSpPr>
        <p:spPr>
          <a:xfrm>
            <a:off x="6851558" y="5590799"/>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nl-BE" sz="900" dirty="0">
                <a:solidFill>
                  <a:schemeClr val="tx1"/>
                </a:solidFill>
                <a:latin typeface="Effra Light" panose="02000306080000020004" pitchFamily="2" charset="0"/>
              </a:rPr>
              <a:t>Bedenk een liedje dat iedereen ken. Jij zingt de eerste regel. De persoon naast je zingt de tweede regel, enzoverder. Als iemand het niet kent, is de volgende aan de beurt. Kunnen jullie het hele liedje zingen?</a:t>
            </a:r>
          </a:p>
        </p:txBody>
      </p:sp>
      <p:sp>
        <p:nvSpPr>
          <p:cNvPr id="50" name="Rechthoek 49">
            <a:extLst>
              <a:ext uri="{FF2B5EF4-FFF2-40B4-BE49-F238E27FC236}">
                <a16:creationId xmlns:a16="http://schemas.microsoft.com/office/drawing/2014/main" id="{AF991E5E-CBEC-EC62-84C3-B286C3EE4F19}"/>
              </a:ext>
            </a:extLst>
          </p:cNvPr>
          <p:cNvSpPr/>
          <p:nvPr/>
        </p:nvSpPr>
        <p:spPr>
          <a:xfrm>
            <a:off x="6851558" y="7271318"/>
            <a:ext cx="1260000" cy="1620000"/>
          </a:xfrm>
          <a:prstGeom prst="rect">
            <a:avLst/>
          </a:prstGeom>
          <a:noFill/>
          <a:ln w="76200">
            <a:solidFill>
              <a:srgbClr val="1EC1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Vertel een leuke mop!</a:t>
            </a:r>
          </a:p>
        </p:txBody>
      </p:sp>
      <p:sp>
        <p:nvSpPr>
          <p:cNvPr id="51" name="Rechthoek 50">
            <a:extLst>
              <a:ext uri="{FF2B5EF4-FFF2-40B4-BE49-F238E27FC236}">
                <a16:creationId xmlns:a16="http://schemas.microsoft.com/office/drawing/2014/main" id="{20CF60D8-1C6C-3F6C-26C6-64E0C27CECBD}"/>
              </a:ext>
            </a:extLst>
          </p:cNvPr>
          <p:cNvSpPr/>
          <p:nvPr/>
        </p:nvSpPr>
        <p:spPr>
          <a:xfrm>
            <a:off x="6851558" y="3910280"/>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nl-BE" sz="900" dirty="0">
                <a:solidFill>
                  <a:schemeClr val="tx1"/>
                </a:solidFill>
                <a:latin typeface="Effra Light" panose="02000306080000020004" pitchFamily="2" charset="0"/>
              </a:rPr>
              <a:t>Maak van een stukje papier een propje. Ga tegenover iemand zitten aan tafel. Leg het propje in het midden. Tel tot drie en blaas dan allebei tegen het propje. Wie blaas het propje het snelst naar de overkant? </a:t>
            </a:r>
          </a:p>
        </p:txBody>
      </p:sp>
      <p:sp>
        <p:nvSpPr>
          <p:cNvPr id="52" name="Tekstvak 51">
            <a:extLst>
              <a:ext uri="{FF2B5EF4-FFF2-40B4-BE49-F238E27FC236}">
                <a16:creationId xmlns:a16="http://schemas.microsoft.com/office/drawing/2014/main" id="{9872C810-D7FE-D642-92B8-9B5EB5B8387D}"/>
              </a:ext>
            </a:extLst>
          </p:cNvPr>
          <p:cNvSpPr txBox="1"/>
          <p:nvPr/>
        </p:nvSpPr>
        <p:spPr>
          <a:xfrm>
            <a:off x="2829821" y="549242"/>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wensdag</a:t>
            </a:r>
            <a:r>
              <a:rPr lang="nl-BE" sz="800" dirty="0">
                <a:latin typeface="Effra Light" panose="02000306080000020004" pitchFamily="2" charset="0"/>
              </a:rPr>
              <a:t> 14.02</a:t>
            </a:r>
          </a:p>
        </p:txBody>
      </p:sp>
      <p:sp>
        <p:nvSpPr>
          <p:cNvPr id="8" name="Tekstvak 7">
            <a:extLst>
              <a:ext uri="{FF2B5EF4-FFF2-40B4-BE49-F238E27FC236}">
                <a16:creationId xmlns:a16="http://schemas.microsoft.com/office/drawing/2014/main" id="{D107CCEB-09B6-DE4B-F290-06903A03182A}"/>
              </a:ext>
            </a:extLst>
          </p:cNvPr>
          <p:cNvSpPr txBox="1"/>
          <p:nvPr/>
        </p:nvSpPr>
        <p:spPr>
          <a:xfrm>
            <a:off x="4170399" y="549242"/>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wonderdag</a:t>
            </a:r>
            <a:r>
              <a:rPr lang="nl-BE" sz="800" dirty="0">
                <a:latin typeface="Effra Light" panose="02000306080000020004" pitchFamily="2" charset="0"/>
              </a:rPr>
              <a:t> 15.02</a:t>
            </a:r>
          </a:p>
        </p:txBody>
      </p:sp>
      <p:sp>
        <p:nvSpPr>
          <p:cNvPr id="53" name="Tekstvak 52">
            <a:extLst>
              <a:ext uri="{FF2B5EF4-FFF2-40B4-BE49-F238E27FC236}">
                <a16:creationId xmlns:a16="http://schemas.microsoft.com/office/drawing/2014/main" id="{059810C9-F70E-6D67-2EBD-24427D7DFC26}"/>
              </a:ext>
            </a:extLst>
          </p:cNvPr>
          <p:cNvSpPr txBox="1"/>
          <p:nvPr/>
        </p:nvSpPr>
        <p:spPr>
          <a:xfrm>
            <a:off x="5510979" y="550253"/>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wijdag</a:t>
            </a:r>
            <a:r>
              <a:rPr lang="nl-BE" sz="800" dirty="0">
                <a:latin typeface="Effra Light" panose="02000306080000020004" pitchFamily="2" charset="0"/>
              </a:rPr>
              <a:t> 16.02</a:t>
            </a:r>
          </a:p>
        </p:txBody>
      </p:sp>
      <p:sp>
        <p:nvSpPr>
          <p:cNvPr id="54" name="Tekstvak 53">
            <a:extLst>
              <a:ext uri="{FF2B5EF4-FFF2-40B4-BE49-F238E27FC236}">
                <a16:creationId xmlns:a16="http://schemas.microsoft.com/office/drawing/2014/main" id="{FC7D4228-070A-9F40-A888-132DAEB4D2BA}"/>
              </a:ext>
            </a:extLst>
          </p:cNvPr>
          <p:cNvSpPr txBox="1"/>
          <p:nvPr/>
        </p:nvSpPr>
        <p:spPr>
          <a:xfrm>
            <a:off x="6851555" y="549242"/>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schaterdag</a:t>
            </a:r>
            <a:r>
              <a:rPr lang="nl-BE" sz="800" dirty="0">
                <a:latin typeface="Effra Light" panose="02000306080000020004" pitchFamily="2" charset="0"/>
              </a:rPr>
              <a:t> 17.02</a:t>
            </a:r>
          </a:p>
        </p:txBody>
      </p:sp>
      <p:sp>
        <p:nvSpPr>
          <p:cNvPr id="55" name="Tekstvak 54">
            <a:extLst>
              <a:ext uri="{FF2B5EF4-FFF2-40B4-BE49-F238E27FC236}">
                <a16:creationId xmlns:a16="http://schemas.microsoft.com/office/drawing/2014/main" id="{5BACF928-39F4-B65A-EE69-34ED1C4B7BA3}"/>
              </a:ext>
            </a:extLst>
          </p:cNvPr>
          <p:cNvSpPr txBox="1"/>
          <p:nvPr/>
        </p:nvSpPr>
        <p:spPr>
          <a:xfrm>
            <a:off x="8192127" y="550849"/>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zindag</a:t>
            </a:r>
            <a:r>
              <a:rPr lang="nl-BE" sz="800" dirty="0">
                <a:latin typeface="Effra Light" panose="02000306080000020004" pitchFamily="2" charset="0"/>
              </a:rPr>
              <a:t> 18.02</a:t>
            </a:r>
          </a:p>
        </p:txBody>
      </p:sp>
      <p:sp>
        <p:nvSpPr>
          <p:cNvPr id="58" name="Tekstvak 57">
            <a:extLst>
              <a:ext uri="{FF2B5EF4-FFF2-40B4-BE49-F238E27FC236}">
                <a16:creationId xmlns:a16="http://schemas.microsoft.com/office/drawing/2014/main" id="{C651BE00-1244-2084-DDA5-C0F189CC686A}"/>
              </a:ext>
            </a:extLst>
          </p:cNvPr>
          <p:cNvSpPr txBox="1"/>
          <p:nvPr/>
        </p:nvSpPr>
        <p:spPr>
          <a:xfrm>
            <a:off x="2829821" y="2239644"/>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wijdag</a:t>
            </a:r>
            <a:r>
              <a:rPr lang="nl-BE" sz="800" dirty="0">
                <a:latin typeface="Effra Light" panose="02000306080000020004" pitchFamily="2" charset="0"/>
              </a:rPr>
              <a:t> 23.02</a:t>
            </a:r>
          </a:p>
        </p:txBody>
      </p:sp>
      <p:sp>
        <p:nvSpPr>
          <p:cNvPr id="59" name="Tekstvak 58">
            <a:extLst>
              <a:ext uri="{FF2B5EF4-FFF2-40B4-BE49-F238E27FC236}">
                <a16:creationId xmlns:a16="http://schemas.microsoft.com/office/drawing/2014/main" id="{1741F4F2-735B-AD66-8098-D5804E210B72}"/>
              </a:ext>
            </a:extLst>
          </p:cNvPr>
          <p:cNvSpPr txBox="1"/>
          <p:nvPr/>
        </p:nvSpPr>
        <p:spPr>
          <a:xfrm>
            <a:off x="4170399" y="2239644"/>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wonderdag</a:t>
            </a:r>
            <a:r>
              <a:rPr lang="nl-BE" sz="800" dirty="0">
                <a:latin typeface="Effra Light" panose="02000306080000020004" pitchFamily="2" charset="0"/>
              </a:rPr>
              <a:t> 22.02</a:t>
            </a:r>
          </a:p>
        </p:txBody>
      </p:sp>
      <p:sp>
        <p:nvSpPr>
          <p:cNvPr id="60" name="Tekstvak 59">
            <a:extLst>
              <a:ext uri="{FF2B5EF4-FFF2-40B4-BE49-F238E27FC236}">
                <a16:creationId xmlns:a16="http://schemas.microsoft.com/office/drawing/2014/main" id="{9BCC1D94-551E-123C-F6C5-9C2BA0A1E07E}"/>
              </a:ext>
            </a:extLst>
          </p:cNvPr>
          <p:cNvSpPr txBox="1"/>
          <p:nvPr/>
        </p:nvSpPr>
        <p:spPr>
          <a:xfrm>
            <a:off x="5510979" y="2240655"/>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wensdag</a:t>
            </a:r>
            <a:r>
              <a:rPr lang="nl-BE" sz="800" dirty="0">
                <a:latin typeface="Effra Light" panose="02000306080000020004" pitchFamily="2" charset="0"/>
              </a:rPr>
              <a:t> 21.02</a:t>
            </a:r>
          </a:p>
        </p:txBody>
      </p:sp>
      <p:sp>
        <p:nvSpPr>
          <p:cNvPr id="61" name="Tekstvak 60">
            <a:extLst>
              <a:ext uri="{FF2B5EF4-FFF2-40B4-BE49-F238E27FC236}">
                <a16:creationId xmlns:a16="http://schemas.microsoft.com/office/drawing/2014/main" id="{F4C43DA6-7DC7-888A-FD7C-08FB5CE3F97F}"/>
              </a:ext>
            </a:extLst>
          </p:cNvPr>
          <p:cNvSpPr txBox="1"/>
          <p:nvPr/>
        </p:nvSpPr>
        <p:spPr>
          <a:xfrm>
            <a:off x="6851555" y="2239644"/>
            <a:ext cx="1260000" cy="215444"/>
          </a:xfrm>
          <a:prstGeom prst="rect">
            <a:avLst/>
          </a:prstGeom>
          <a:noFill/>
          <a:ln>
            <a:noFill/>
          </a:ln>
        </p:spPr>
        <p:txBody>
          <a:bodyPr wrap="square" rtlCol="0">
            <a:spAutoFit/>
          </a:bodyPr>
          <a:lstStyle/>
          <a:p>
            <a:pPr algn="r"/>
            <a:r>
              <a:rPr lang="nl-BE" sz="800" dirty="0">
                <a:latin typeface="Effra Light" panose="02000306080000020004" pitchFamily="2" charset="0"/>
              </a:rPr>
              <a:t>dansdag 20.02</a:t>
            </a:r>
          </a:p>
        </p:txBody>
      </p:sp>
      <p:sp>
        <p:nvSpPr>
          <p:cNvPr id="62" name="Tekstvak 61">
            <a:extLst>
              <a:ext uri="{FF2B5EF4-FFF2-40B4-BE49-F238E27FC236}">
                <a16:creationId xmlns:a16="http://schemas.microsoft.com/office/drawing/2014/main" id="{0BD458E0-A6DC-755E-FF65-2E59300631DE}"/>
              </a:ext>
            </a:extLst>
          </p:cNvPr>
          <p:cNvSpPr txBox="1"/>
          <p:nvPr/>
        </p:nvSpPr>
        <p:spPr>
          <a:xfrm>
            <a:off x="8192127" y="2241251"/>
            <a:ext cx="1260000" cy="215444"/>
          </a:xfrm>
          <a:prstGeom prst="rect">
            <a:avLst/>
          </a:prstGeom>
          <a:noFill/>
          <a:ln>
            <a:noFill/>
          </a:ln>
        </p:spPr>
        <p:txBody>
          <a:bodyPr wrap="square" rtlCol="0">
            <a:spAutoFit/>
          </a:bodyPr>
          <a:lstStyle/>
          <a:p>
            <a:pPr algn="r"/>
            <a:r>
              <a:rPr lang="nl-BE" sz="800" dirty="0">
                <a:latin typeface="Effra Light" panose="02000306080000020004" pitchFamily="2" charset="0"/>
              </a:rPr>
              <a:t>kalmaandag 19.02</a:t>
            </a:r>
          </a:p>
        </p:txBody>
      </p:sp>
      <p:sp>
        <p:nvSpPr>
          <p:cNvPr id="63" name="Tekstvak 62">
            <a:extLst>
              <a:ext uri="{FF2B5EF4-FFF2-40B4-BE49-F238E27FC236}">
                <a16:creationId xmlns:a16="http://schemas.microsoft.com/office/drawing/2014/main" id="{87347A02-643A-A79D-AEA9-8B3350B747B8}"/>
              </a:ext>
            </a:extLst>
          </p:cNvPr>
          <p:cNvSpPr txBox="1"/>
          <p:nvPr/>
        </p:nvSpPr>
        <p:spPr>
          <a:xfrm>
            <a:off x="148663" y="2235506"/>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zindag</a:t>
            </a:r>
            <a:r>
              <a:rPr lang="nl-BE" sz="800" dirty="0">
                <a:latin typeface="Effra Light" panose="02000306080000020004" pitchFamily="2" charset="0"/>
              </a:rPr>
              <a:t> 25.02</a:t>
            </a:r>
          </a:p>
        </p:txBody>
      </p:sp>
      <p:sp>
        <p:nvSpPr>
          <p:cNvPr id="64" name="Tekstvak 63">
            <a:extLst>
              <a:ext uri="{FF2B5EF4-FFF2-40B4-BE49-F238E27FC236}">
                <a16:creationId xmlns:a16="http://schemas.microsoft.com/office/drawing/2014/main" id="{1DBF1199-ABCE-1C01-92EE-16D852A0DF8C}"/>
              </a:ext>
            </a:extLst>
          </p:cNvPr>
          <p:cNvSpPr txBox="1"/>
          <p:nvPr/>
        </p:nvSpPr>
        <p:spPr>
          <a:xfrm>
            <a:off x="1489227" y="2235506"/>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schaterdag</a:t>
            </a:r>
            <a:r>
              <a:rPr lang="nl-BE" sz="800" dirty="0">
                <a:latin typeface="Effra Light" panose="02000306080000020004" pitchFamily="2" charset="0"/>
              </a:rPr>
              <a:t> 24.02</a:t>
            </a:r>
          </a:p>
        </p:txBody>
      </p:sp>
      <p:sp>
        <p:nvSpPr>
          <p:cNvPr id="65" name="Tekstvak 64">
            <a:extLst>
              <a:ext uri="{FF2B5EF4-FFF2-40B4-BE49-F238E27FC236}">
                <a16:creationId xmlns:a16="http://schemas.microsoft.com/office/drawing/2014/main" id="{8B5DC07A-220B-0BAD-A153-EBBBE17D94D5}"/>
              </a:ext>
            </a:extLst>
          </p:cNvPr>
          <p:cNvSpPr txBox="1"/>
          <p:nvPr/>
        </p:nvSpPr>
        <p:spPr>
          <a:xfrm>
            <a:off x="2829821" y="3931922"/>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wensdag</a:t>
            </a:r>
            <a:r>
              <a:rPr lang="nl-BE" sz="800" dirty="0">
                <a:latin typeface="Effra Light" panose="02000306080000020004" pitchFamily="2" charset="0"/>
              </a:rPr>
              <a:t> 28.02</a:t>
            </a:r>
          </a:p>
        </p:txBody>
      </p:sp>
      <p:sp>
        <p:nvSpPr>
          <p:cNvPr id="66" name="Tekstvak 65">
            <a:extLst>
              <a:ext uri="{FF2B5EF4-FFF2-40B4-BE49-F238E27FC236}">
                <a16:creationId xmlns:a16="http://schemas.microsoft.com/office/drawing/2014/main" id="{B376A387-E915-5829-10D3-5928D8A6D6A6}"/>
              </a:ext>
            </a:extLst>
          </p:cNvPr>
          <p:cNvSpPr txBox="1"/>
          <p:nvPr/>
        </p:nvSpPr>
        <p:spPr>
          <a:xfrm>
            <a:off x="4170399" y="3931922"/>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wonderdag</a:t>
            </a:r>
            <a:r>
              <a:rPr lang="nl-BE" sz="800" dirty="0">
                <a:latin typeface="Effra Light" panose="02000306080000020004" pitchFamily="2" charset="0"/>
              </a:rPr>
              <a:t> 29.02</a:t>
            </a:r>
          </a:p>
        </p:txBody>
      </p:sp>
      <p:sp>
        <p:nvSpPr>
          <p:cNvPr id="67" name="Tekstvak 66">
            <a:extLst>
              <a:ext uri="{FF2B5EF4-FFF2-40B4-BE49-F238E27FC236}">
                <a16:creationId xmlns:a16="http://schemas.microsoft.com/office/drawing/2014/main" id="{395490E4-15DC-6749-5340-437657EA6420}"/>
              </a:ext>
            </a:extLst>
          </p:cNvPr>
          <p:cNvSpPr txBox="1"/>
          <p:nvPr/>
        </p:nvSpPr>
        <p:spPr>
          <a:xfrm>
            <a:off x="5510979" y="3932933"/>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wijdag</a:t>
            </a:r>
            <a:r>
              <a:rPr lang="nl-BE" sz="800" dirty="0">
                <a:latin typeface="Effra Light" panose="02000306080000020004" pitchFamily="2" charset="0"/>
              </a:rPr>
              <a:t> 01.03</a:t>
            </a:r>
          </a:p>
        </p:txBody>
      </p:sp>
      <p:sp>
        <p:nvSpPr>
          <p:cNvPr id="68" name="Tekstvak 67">
            <a:extLst>
              <a:ext uri="{FF2B5EF4-FFF2-40B4-BE49-F238E27FC236}">
                <a16:creationId xmlns:a16="http://schemas.microsoft.com/office/drawing/2014/main" id="{DA4B04A2-3C7B-E7E8-7019-ACFA7110DA49}"/>
              </a:ext>
            </a:extLst>
          </p:cNvPr>
          <p:cNvSpPr txBox="1"/>
          <p:nvPr/>
        </p:nvSpPr>
        <p:spPr>
          <a:xfrm>
            <a:off x="6851555" y="3931922"/>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schaterdag</a:t>
            </a:r>
            <a:r>
              <a:rPr lang="nl-BE" sz="800" dirty="0">
                <a:latin typeface="Effra Light" panose="02000306080000020004" pitchFamily="2" charset="0"/>
              </a:rPr>
              <a:t> 02.03</a:t>
            </a:r>
          </a:p>
        </p:txBody>
      </p:sp>
      <p:sp>
        <p:nvSpPr>
          <p:cNvPr id="69" name="Tekstvak 68">
            <a:extLst>
              <a:ext uri="{FF2B5EF4-FFF2-40B4-BE49-F238E27FC236}">
                <a16:creationId xmlns:a16="http://schemas.microsoft.com/office/drawing/2014/main" id="{CC7DAA6E-838E-9CA7-5D00-06C95E88B65E}"/>
              </a:ext>
            </a:extLst>
          </p:cNvPr>
          <p:cNvSpPr txBox="1"/>
          <p:nvPr/>
        </p:nvSpPr>
        <p:spPr>
          <a:xfrm>
            <a:off x="8192127" y="3933529"/>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zindag</a:t>
            </a:r>
            <a:r>
              <a:rPr lang="nl-BE" sz="800" dirty="0">
                <a:latin typeface="Effra Light" panose="02000306080000020004" pitchFamily="2" charset="0"/>
              </a:rPr>
              <a:t> 03.03</a:t>
            </a:r>
          </a:p>
        </p:txBody>
      </p:sp>
      <p:sp>
        <p:nvSpPr>
          <p:cNvPr id="70" name="Tekstvak 69">
            <a:extLst>
              <a:ext uri="{FF2B5EF4-FFF2-40B4-BE49-F238E27FC236}">
                <a16:creationId xmlns:a16="http://schemas.microsoft.com/office/drawing/2014/main" id="{66AA4008-D306-BBB9-3170-DB5F88D2F65A}"/>
              </a:ext>
            </a:extLst>
          </p:cNvPr>
          <p:cNvSpPr txBox="1"/>
          <p:nvPr/>
        </p:nvSpPr>
        <p:spPr>
          <a:xfrm>
            <a:off x="148663" y="3927784"/>
            <a:ext cx="1260000" cy="215444"/>
          </a:xfrm>
          <a:prstGeom prst="rect">
            <a:avLst/>
          </a:prstGeom>
          <a:noFill/>
          <a:ln>
            <a:noFill/>
          </a:ln>
        </p:spPr>
        <p:txBody>
          <a:bodyPr wrap="square" rtlCol="0">
            <a:spAutoFit/>
          </a:bodyPr>
          <a:lstStyle/>
          <a:p>
            <a:pPr algn="r"/>
            <a:r>
              <a:rPr lang="nl-BE" sz="800" dirty="0">
                <a:latin typeface="Effra Light" panose="02000306080000020004" pitchFamily="2" charset="0"/>
              </a:rPr>
              <a:t>kalmaandag 26.02</a:t>
            </a:r>
          </a:p>
        </p:txBody>
      </p:sp>
      <p:sp>
        <p:nvSpPr>
          <p:cNvPr id="71" name="Tekstvak 70">
            <a:extLst>
              <a:ext uri="{FF2B5EF4-FFF2-40B4-BE49-F238E27FC236}">
                <a16:creationId xmlns:a16="http://schemas.microsoft.com/office/drawing/2014/main" id="{CEC47D2C-3506-242C-656C-5F123CEF47D0}"/>
              </a:ext>
            </a:extLst>
          </p:cNvPr>
          <p:cNvSpPr txBox="1"/>
          <p:nvPr/>
        </p:nvSpPr>
        <p:spPr>
          <a:xfrm>
            <a:off x="1489227" y="3927784"/>
            <a:ext cx="1260000" cy="215444"/>
          </a:xfrm>
          <a:prstGeom prst="rect">
            <a:avLst/>
          </a:prstGeom>
          <a:noFill/>
          <a:ln>
            <a:noFill/>
          </a:ln>
        </p:spPr>
        <p:txBody>
          <a:bodyPr wrap="square" rtlCol="0">
            <a:spAutoFit/>
          </a:bodyPr>
          <a:lstStyle/>
          <a:p>
            <a:pPr algn="r"/>
            <a:r>
              <a:rPr lang="nl-BE" sz="800" dirty="0">
                <a:latin typeface="Effra Light" panose="02000306080000020004" pitchFamily="2" charset="0"/>
              </a:rPr>
              <a:t>dansdag 27.02</a:t>
            </a:r>
          </a:p>
        </p:txBody>
      </p:sp>
      <p:sp>
        <p:nvSpPr>
          <p:cNvPr id="72" name="Tekstvak 71">
            <a:extLst>
              <a:ext uri="{FF2B5EF4-FFF2-40B4-BE49-F238E27FC236}">
                <a16:creationId xmlns:a16="http://schemas.microsoft.com/office/drawing/2014/main" id="{485FAA9E-644A-660F-4307-CF9005A7A663}"/>
              </a:ext>
            </a:extLst>
          </p:cNvPr>
          <p:cNvSpPr txBox="1"/>
          <p:nvPr/>
        </p:nvSpPr>
        <p:spPr>
          <a:xfrm>
            <a:off x="2829821" y="5596678"/>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wijdag</a:t>
            </a:r>
            <a:r>
              <a:rPr lang="nl-BE" sz="800" dirty="0">
                <a:latin typeface="Effra Light" panose="02000306080000020004" pitchFamily="2" charset="0"/>
              </a:rPr>
              <a:t> 08.03</a:t>
            </a:r>
          </a:p>
        </p:txBody>
      </p:sp>
      <p:sp>
        <p:nvSpPr>
          <p:cNvPr id="73" name="Tekstvak 72">
            <a:extLst>
              <a:ext uri="{FF2B5EF4-FFF2-40B4-BE49-F238E27FC236}">
                <a16:creationId xmlns:a16="http://schemas.microsoft.com/office/drawing/2014/main" id="{32983F84-A139-6E8B-09A1-7D93ECB618BA}"/>
              </a:ext>
            </a:extLst>
          </p:cNvPr>
          <p:cNvSpPr txBox="1"/>
          <p:nvPr/>
        </p:nvSpPr>
        <p:spPr>
          <a:xfrm>
            <a:off x="4170399" y="5596678"/>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wonderdag</a:t>
            </a:r>
            <a:r>
              <a:rPr lang="nl-BE" sz="800" dirty="0">
                <a:latin typeface="Effra Light" panose="02000306080000020004" pitchFamily="2" charset="0"/>
              </a:rPr>
              <a:t> 07.03</a:t>
            </a:r>
          </a:p>
        </p:txBody>
      </p:sp>
      <p:sp>
        <p:nvSpPr>
          <p:cNvPr id="74" name="Tekstvak 73">
            <a:extLst>
              <a:ext uri="{FF2B5EF4-FFF2-40B4-BE49-F238E27FC236}">
                <a16:creationId xmlns:a16="http://schemas.microsoft.com/office/drawing/2014/main" id="{3CB90553-7C55-961D-88D2-A8C0B9D9C54C}"/>
              </a:ext>
            </a:extLst>
          </p:cNvPr>
          <p:cNvSpPr txBox="1"/>
          <p:nvPr/>
        </p:nvSpPr>
        <p:spPr>
          <a:xfrm>
            <a:off x="5510979" y="5597689"/>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wensdag</a:t>
            </a:r>
            <a:r>
              <a:rPr lang="nl-BE" sz="800" dirty="0">
                <a:latin typeface="Effra Light" panose="02000306080000020004" pitchFamily="2" charset="0"/>
              </a:rPr>
              <a:t> 06.03</a:t>
            </a:r>
          </a:p>
        </p:txBody>
      </p:sp>
      <p:sp>
        <p:nvSpPr>
          <p:cNvPr id="75" name="Tekstvak 74">
            <a:extLst>
              <a:ext uri="{FF2B5EF4-FFF2-40B4-BE49-F238E27FC236}">
                <a16:creationId xmlns:a16="http://schemas.microsoft.com/office/drawing/2014/main" id="{46A587DB-2F98-FD92-F5F6-7787713B9DEA}"/>
              </a:ext>
            </a:extLst>
          </p:cNvPr>
          <p:cNvSpPr txBox="1"/>
          <p:nvPr/>
        </p:nvSpPr>
        <p:spPr>
          <a:xfrm>
            <a:off x="6851555" y="5596678"/>
            <a:ext cx="1260000" cy="215444"/>
          </a:xfrm>
          <a:prstGeom prst="rect">
            <a:avLst/>
          </a:prstGeom>
          <a:noFill/>
          <a:ln>
            <a:noFill/>
          </a:ln>
        </p:spPr>
        <p:txBody>
          <a:bodyPr wrap="square" rtlCol="0">
            <a:spAutoFit/>
          </a:bodyPr>
          <a:lstStyle/>
          <a:p>
            <a:pPr algn="r"/>
            <a:r>
              <a:rPr lang="nl-BE" sz="800" dirty="0">
                <a:latin typeface="Effra Light" panose="02000306080000020004" pitchFamily="2" charset="0"/>
              </a:rPr>
              <a:t>dansdag 05.03</a:t>
            </a:r>
          </a:p>
        </p:txBody>
      </p:sp>
      <p:sp>
        <p:nvSpPr>
          <p:cNvPr id="76" name="Tekstvak 75">
            <a:extLst>
              <a:ext uri="{FF2B5EF4-FFF2-40B4-BE49-F238E27FC236}">
                <a16:creationId xmlns:a16="http://schemas.microsoft.com/office/drawing/2014/main" id="{71E3F4AC-A590-0580-937B-A74B0DF65372}"/>
              </a:ext>
            </a:extLst>
          </p:cNvPr>
          <p:cNvSpPr txBox="1"/>
          <p:nvPr/>
        </p:nvSpPr>
        <p:spPr>
          <a:xfrm>
            <a:off x="8192127" y="5598285"/>
            <a:ext cx="1260000" cy="215444"/>
          </a:xfrm>
          <a:prstGeom prst="rect">
            <a:avLst/>
          </a:prstGeom>
          <a:noFill/>
          <a:ln>
            <a:noFill/>
          </a:ln>
        </p:spPr>
        <p:txBody>
          <a:bodyPr wrap="square" rtlCol="0">
            <a:spAutoFit/>
          </a:bodyPr>
          <a:lstStyle/>
          <a:p>
            <a:pPr algn="r"/>
            <a:r>
              <a:rPr lang="nl-BE" sz="800" dirty="0">
                <a:latin typeface="Effra Light" panose="02000306080000020004" pitchFamily="2" charset="0"/>
              </a:rPr>
              <a:t>kalmaandag 04.03</a:t>
            </a:r>
          </a:p>
        </p:txBody>
      </p:sp>
      <p:sp>
        <p:nvSpPr>
          <p:cNvPr id="77" name="Tekstvak 76">
            <a:extLst>
              <a:ext uri="{FF2B5EF4-FFF2-40B4-BE49-F238E27FC236}">
                <a16:creationId xmlns:a16="http://schemas.microsoft.com/office/drawing/2014/main" id="{7FA61601-E8F2-B6EB-9FF8-912F39901603}"/>
              </a:ext>
            </a:extLst>
          </p:cNvPr>
          <p:cNvSpPr txBox="1"/>
          <p:nvPr/>
        </p:nvSpPr>
        <p:spPr>
          <a:xfrm>
            <a:off x="148663" y="5592540"/>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zindag</a:t>
            </a:r>
            <a:r>
              <a:rPr lang="nl-BE" sz="800" dirty="0">
                <a:latin typeface="Effra Light" panose="02000306080000020004" pitchFamily="2" charset="0"/>
              </a:rPr>
              <a:t> 10.03</a:t>
            </a:r>
          </a:p>
        </p:txBody>
      </p:sp>
      <p:sp>
        <p:nvSpPr>
          <p:cNvPr id="78" name="Tekstvak 77">
            <a:extLst>
              <a:ext uri="{FF2B5EF4-FFF2-40B4-BE49-F238E27FC236}">
                <a16:creationId xmlns:a16="http://schemas.microsoft.com/office/drawing/2014/main" id="{5770062B-38B8-D373-C9C5-AA7CA494D54D}"/>
              </a:ext>
            </a:extLst>
          </p:cNvPr>
          <p:cNvSpPr txBox="1"/>
          <p:nvPr/>
        </p:nvSpPr>
        <p:spPr>
          <a:xfrm>
            <a:off x="1489227" y="5592540"/>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schaterdag</a:t>
            </a:r>
            <a:r>
              <a:rPr lang="nl-BE" sz="800" dirty="0">
                <a:latin typeface="Effra Light" panose="02000306080000020004" pitchFamily="2" charset="0"/>
              </a:rPr>
              <a:t> 09.03</a:t>
            </a:r>
          </a:p>
        </p:txBody>
      </p:sp>
      <p:sp>
        <p:nvSpPr>
          <p:cNvPr id="79" name="Tekstvak 78">
            <a:extLst>
              <a:ext uri="{FF2B5EF4-FFF2-40B4-BE49-F238E27FC236}">
                <a16:creationId xmlns:a16="http://schemas.microsoft.com/office/drawing/2014/main" id="{784CCDDA-E7F9-EEFA-C45E-630C4F37B7A9}"/>
              </a:ext>
            </a:extLst>
          </p:cNvPr>
          <p:cNvSpPr txBox="1"/>
          <p:nvPr/>
        </p:nvSpPr>
        <p:spPr>
          <a:xfrm>
            <a:off x="2829821" y="7271452"/>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wensdag</a:t>
            </a:r>
            <a:r>
              <a:rPr lang="nl-BE" sz="800" dirty="0">
                <a:latin typeface="Effra Light" panose="02000306080000020004" pitchFamily="2" charset="0"/>
              </a:rPr>
              <a:t> 13.03</a:t>
            </a:r>
          </a:p>
        </p:txBody>
      </p:sp>
      <p:sp>
        <p:nvSpPr>
          <p:cNvPr id="80" name="Tekstvak 79">
            <a:extLst>
              <a:ext uri="{FF2B5EF4-FFF2-40B4-BE49-F238E27FC236}">
                <a16:creationId xmlns:a16="http://schemas.microsoft.com/office/drawing/2014/main" id="{636DBA95-E065-68D0-1346-7CD2F94178B1}"/>
              </a:ext>
            </a:extLst>
          </p:cNvPr>
          <p:cNvSpPr txBox="1"/>
          <p:nvPr/>
        </p:nvSpPr>
        <p:spPr>
          <a:xfrm>
            <a:off x="4170399" y="7271452"/>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wonderdag</a:t>
            </a:r>
            <a:r>
              <a:rPr lang="nl-BE" sz="800" dirty="0">
                <a:latin typeface="Effra Light" panose="02000306080000020004" pitchFamily="2" charset="0"/>
              </a:rPr>
              <a:t> 14.03</a:t>
            </a:r>
          </a:p>
        </p:txBody>
      </p:sp>
      <p:sp>
        <p:nvSpPr>
          <p:cNvPr id="81" name="Tekstvak 80">
            <a:extLst>
              <a:ext uri="{FF2B5EF4-FFF2-40B4-BE49-F238E27FC236}">
                <a16:creationId xmlns:a16="http://schemas.microsoft.com/office/drawing/2014/main" id="{43917966-B4BB-62CF-B7D8-20FD86D98893}"/>
              </a:ext>
            </a:extLst>
          </p:cNvPr>
          <p:cNvSpPr txBox="1"/>
          <p:nvPr/>
        </p:nvSpPr>
        <p:spPr>
          <a:xfrm>
            <a:off x="5510979" y="7272463"/>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wijdag</a:t>
            </a:r>
            <a:r>
              <a:rPr lang="nl-BE" sz="800" dirty="0">
                <a:latin typeface="Effra Light" panose="02000306080000020004" pitchFamily="2" charset="0"/>
              </a:rPr>
              <a:t> 15.03</a:t>
            </a:r>
          </a:p>
        </p:txBody>
      </p:sp>
      <p:sp>
        <p:nvSpPr>
          <p:cNvPr id="82" name="Tekstvak 81">
            <a:extLst>
              <a:ext uri="{FF2B5EF4-FFF2-40B4-BE49-F238E27FC236}">
                <a16:creationId xmlns:a16="http://schemas.microsoft.com/office/drawing/2014/main" id="{96BA9483-B68E-EBA0-02EC-3859A72BF920}"/>
              </a:ext>
            </a:extLst>
          </p:cNvPr>
          <p:cNvSpPr txBox="1"/>
          <p:nvPr/>
        </p:nvSpPr>
        <p:spPr>
          <a:xfrm>
            <a:off x="6851555" y="7271452"/>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schaterdag</a:t>
            </a:r>
            <a:r>
              <a:rPr lang="nl-BE" sz="800" dirty="0">
                <a:latin typeface="Effra Light" panose="02000306080000020004" pitchFamily="2" charset="0"/>
              </a:rPr>
              <a:t> 16.03</a:t>
            </a:r>
          </a:p>
        </p:txBody>
      </p:sp>
      <p:sp>
        <p:nvSpPr>
          <p:cNvPr id="83" name="Tekstvak 82">
            <a:extLst>
              <a:ext uri="{FF2B5EF4-FFF2-40B4-BE49-F238E27FC236}">
                <a16:creationId xmlns:a16="http://schemas.microsoft.com/office/drawing/2014/main" id="{B6D2AA56-AA02-E20B-C919-0839CACDDE94}"/>
              </a:ext>
            </a:extLst>
          </p:cNvPr>
          <p:cNvSpPr txBox="1"/>
          <p:nvPr/>
        </p:nvSpPr>
        <p:spPr>
          <a:xfrm>
            <a:off x="8192127" y="7273059"/>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zindag</a:t>
            </a:r>
            <a:r>
              <a:rPr lang="nl-BE" sz="800" dirty="0">
                <a:latin typeface="Effra Light" panose="02000306080000020004" pitchFamily="2" charset="0"/>
              </a:rPr>
              <a:t> 17.03</a:t>
            </a:r>
          </a:p>
        </p:txBody>
      </p:sp>
      <p:sp>
        <p:nvSpPr>
          <p:cNvPr id="84" name="Tekstvak 83">
            <a:extLst>
              <a:ext uri="{FF2B5EF4-FFF2-40B4-BE49-F238E27FC236}">
                <a16:creationId xmlns:a16="http://schemas.microsoft.com/office/drawing/2014/main" id="{36ECD238-7EB4-D5A0-34A7-50A0D68CA2C8}"/>
              </a:ext>
            </a:extLst>
          </p:cNvPr>
          <p:cNvSpPr txBox="1"/>
          <p:nvPr/>
        </p:nvSpPr>
        <p:spPr>
          <a:xfrm>
            <a:off x="148663" y="7267314"/>
            <a:ext cx="1260000" cy="215444"/>
          </a:xfrm>
          <a:prstGeom prst="rect">
            <a:avLst/>
          </a:prstGeom>
          <a:noFill/>
          <a:ln>
            <a:noFill/>
          </a:ln>
        </p:spPr>
        <p:txBody>
          <a:bodyPr wrap="square" rtlCol="0">
            <a:spAutoFit/>
          </a:bodyPr>
          <a:lstStyle/>
          <a:p>
            <a:pPr algn="r"/>
            <a:r>
              <a:rPr lang="nl-BE" sz="800" dirty="0">
                <a:latin typeface="Effra Light" panose="02000306080000020004" pitchFamily="2" charset="0"/>
              </a:rPr>
              <a:t>kalmaandag 11.03</a:t>
            </a:r>
          </a:p>
        </p:txBody>
      </p:sp>
      <p:sp>
        <p:nvSpPr>
          <p:cNvPr id="85" name="Tekstvak 84">
            <a:extLst>
              <a:ext uri="{FF2B5EF4-FFF2-40B4-BE49-F238E27FC236}">
                <a16:creationId xmlns:a16="http://schemas.microsoft.com/office/drawing/2014/main" id="{5AAD796C-74E6-17A9-842C-93E0B1D79557}"/>
              </a:ext>
            </a:extLst>
          </p:cNvPr>
          <p:cNvSpPr txBox="1"/>
          <p:nvPr/>
        </p:nvSpPr>
        <p:spPr>
          <a:xfrm>
            <a:off x="1489227" y="7267314"/>
            <a:ext cx="1260000" cy="215444"/>
          </a:xfrm>
          <a:prstGeom prst="rect">
            <a:avLst/>
          </a:prstGeom>
          <a:noFill/>
          <a:ln>
            <a:noFill/>
          </a:ln>
        </p:spPr>
        <p:txBody>
          <a:bodyPr wrap="square" rtlCol="0">
            <a:spAutoFit/>
          </a:bodyPr>
          <a:lstStyle/>
          <a:p>
            <a:pPr algn="r"/>
            <a:r>
              <a:rPr lang="nl-BE" sz="800" dirty="0">
                <a:latin typeface="Effra Light" panose="02000306080000020004" pitchFamily="2" charset="0"/>
              </a:rPr>
              <a:t>dansdag 12.03</a:t>
            </a:r>
          </a:p>
        </p:txBody>
      </p:sp>
      <p:sp>
        <p:nvSpPr>
          <p:cNvPr id="86" name="Tekstvak 85">
            <a:extLst>
              <a:ext uri="{FF2B5EF4-FFF2-40B4-BE49-F238E27FC236}">
                <a16:creationId xmlns:a16="http://schemas.microsoft.com/office/drawing/2014/main" id="{49FA26DE-E8DB-BEF7-C8ED-BFD85E66F1A3}"/>
              </a:ext>
            </a:extLst>
          </p:cNvPr>
          <p:cNvSpPr txBox="1"/>
          <p:nvPr/>
        </p:nvSpPr>
        <p:spPr>
          <a:xfrm>
            <a:off x="2829821" y="8953170"/>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wijdag</a:t>
            </a:r>
            <a:r>
              <a:rPr lang="nl-BE" sz="800" dirty="0">
                <a:latin typeface="Effra Light" panose="02000306080000020004" pitchFamily="2" charset="0"/>
              </a:rPr>
              <a:t> 22.03</a:t>
            </a:r>
          </a:p>
        </p:txBody>
      </p:sp>
      <p:sp>
        <p:nvSpPr>
          <p:cNvPr id="87" name="Tekstvak 86">
            <a:extLst>
              <a:ext uri="{FF2B5EF4-FFF2-40B4-BE49-F238E27FC236}">
                <a16:creationId xmlns:a16="http://schemas.microsoft.com/office/drawing/2014/main" id="{E42266FF-099D-5DB4-74C7-A0499EF4D84B}"/>
              </a:ext>
            </a:extLst>
          </p:cNvPr>
          <p:cNvSpPr txBox="1"/>
          <p:nvPr/>
        </p:nvSpPr>
        <p:spPr>
          <a:xfrm>
            <a:off x="4170399" y="8953170"/>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wonderdag</a:t>
            </a:r>
            <a:r>
              <a:rPr lang="nl-BE" sz="800" dirty="0">
                <a:latin typeface="Effra Light" panose="02000306080000020004" pitchFamily="2" charset="0"/>
              </a:rPr>
              <a:t> 21.03</a:t>
            </a:r>
          </a:p>
        </p:txBody>
      </p:sp>
      <p:sp>
        <p:nvSpPr>
          <p:cNvPr id="88" name="Tekstvak 87">
            <a:extLst>
              <a:ext uri="{FF2B5EF4-FFF2-40B4-BE49-F238E27FC236}">
                <a16:creationId xmlns:a16="http://schemas.microsoft.com/office/drawing/2014/main" id="{7F141700-98F3-3631-BFD2-21C242A89C39}"/>
              </a:ext>
            </a:extLst>
          </p:cNvPr>
          <p:cNvSpPr txBox="1"/>
          <p:nvPr/>
        </p:nvSpPr>
        <p:spPr>
          <a:xfrm>
            <a:off x="5510979" y="8954181"/>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wensdag</a:t>
            </a:r>
            <a:r>
              <a:rPr lang="nl-BE" sz="800" dirty="0">
                <a:latin typeface="Effra Light" panose="02000306080000020004" pitchFamily="2" charset="0"/>
              </a:rPr>
              <a:t> 20.03</a:t>
            </a:r>
          </a:p>
        </p:txBody>
      </p:sp>
      <p:sp>
        <p:nvSpPr>
          <p:cNvPr id="89" name="Tekstvak 88">
            <a:extLst>
              <a:ext uri="{FF2B5EF4-FFF2-40B4-BE49-F238E27FC236}">
                <a16:creationId xmlns:a16="http://schemas.microsoft.com/office/drawing/2014/main" id="{6367DF8C-8DB8-3B11-B833-DAC2ABCA6BEF}"/>
              </a:ext>
            </a:extLst>
          </p:cNvPr>
          <p:cNvSpPr txBox="1"/>
          <p:nvPr/>
        </p:nvSpPr>
        <p:spPr>
          <a:xfrm>
            <a:off x="6851555" y="8953170"/>
            <a:ext cx="1260000" cy="215444"/>
          </a:xfrm>
          <a:prstGeom prst="rect">
            <a:avLst/>
          </a:prstGeom>
          <a:noFill/>
          <a:ln>
            <a:noFill/>
          </a:ln>
        </p:spPr>
        <p:txBody>
          <a:bodyPr wrap="square" rtlCol="0">
            <a:spAutoFit/>
          </a:bodyPr>
          <a:lstStyle/>
          <a:p>
            <a:pPr algn="r"/>
            <a:r>
              <a:rPr lang="nl-BE" sz="800" dirty="0">
                <a:latin typeface="Effra Light" panose="02000306080000020004" pitchFamily="2" charset="0"/>
              </a:rPr>
              <a:t>dansdag 19.03</a:t>
            </a:r>
          </a:p>
        </p:txBody>
      </p:sp>
      <p:sp>
        <p:nvSpPr>
          <p:cNvPr id="90" name="Tekstvak 89">
            <a:extLst>
              <a:ext uri="{FF2B5EF4-FFF2-40B4-BE49-F238E27FC236}">
                <a16:creationId xmlns:a16="http://schemas.microsoft.com/office/drawing/2014/main" id="{98A10581-C355-3758-9811-50F6CCDF6A3D}"/>
              </a:ext>
            </a:extLst>
          </p:cNvPr>
          <p:cNvSpPr txBox="1"/>
          <p:nvPr/>
        </p:nvSpPr>
        <p:spPr>
          <a:xfrm>
            <a:off x="8192127" y="8954777"/>
            <a:ext cx="1260000" cy="215444"/>
          </a:xfrm>
          <a:prstGeom prst="rect">
            <a:avLst/>
          </a:prstGeom>
          <a:noFill/>
          <a:ln>
            <a:noFill/>
          </a:ln>
        </p:spPr>
        <p:txBody>
          <a:bodyPr wrap="square" rtlCol="0">
            <a:spAutoFit/>
          </a:bodyPr>
          <a:lstStyle/>
          <a:p>
            <a:pPr algn="r"/>
            <a:r>
              <a:rPr lang="nl-BE" sz="800" dirty="0">
                <a:latin typeface="Effra Light" panose="02000306080000020004" pitchFamily="2" charset="0"/>
              </a:rPr>
              <a:t>kalmandag 18.03</a:t>
            </a:r>
          </a:p>
        </p:txBody>
      </p:sp>
      <p:sp>
        <p:nvSpPr>
          <p:cNvPr id="91" name="Tekstvak 90">
            <a:extLst>
              <a:ext uri="{FF2B5EF4-FFF2-40B4-BE49-F238E27FC236}">
                <a16:creationId xmlns:a16="http://schemas.microsoft.com/office/drawing/2014/main" id="{07941AF8-E4DC-F575-F09B-8A77CE8ADA45}"/>
              </a:ext>
            </a:extLst>
          </p:cNvPr>
          <p:cNvSpPr txBox="1"/>
          <p:nvPr/>
        </p:nvSpPr>
        <p:spPr>
          <a:xfrm>
            <a:off x="148663" y="8949032"/>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zindag</a:t>
            </a:r>
            <a:r>
              <a:rPr lang="nl-BE" sz="800" dirty="0">
                <a:latin typeface="Effra Light" panose="02000306080000020004" pitchFamily="2" charset="0"/>
              </a:rPr>
              <a:t> 24.03</a:t>
            </a:r>
          </a:p>
        </p:txBody>
      </p:sp>
      <p:sp>
        <p:nvSpPr>
          <p:cNvPr id="92" name="Tekstvak 91">
            <a:extLst>
              <a:ext uri="{FF2B5EF4-FFF2-40B4-BE49-F238E27FC236}">
                <a16:creationId xmlns:a16="http://schemas.microsoft.com/office/drawing/2014/main" id="{AA7D1874-767B-ACB7-92BD-C693069CD7E0}"/>
              </a:ext>
            </a:extLst>
          </p:cNvPr>
          <p:cNvSpPr txBox="1"/>
          <p:nvPr/>
        </p:nvSpPr>
        <p:spPr>
          <a:xfrm>
            <a:off x="1489227" y="8949032"/>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schaterdag</a:t>
            </a:r>
            <a:r>
              <a:rPr lang="nl-BE" sz="800" dirty="0">
                <a:latin typeface="Effra Light" panose="02000306080000020004" pitchFamily="2" charset="0"/>
              </a:rPr>
              <a:t> 23.03</a:t>
            </a:r>
          </a:p>
        </p:txBody>
      </p:sp>
      <p:sp>
        <p:nvSpPr>
          <p:cNvPr id="93" name="Tekstvak 92">
            <a:extLst>
              <a:ext uri="{FF2B5EF4-FFF2-40B4-BE49-F238E27FC236}">
                <a16:creationId xmlns:a16="http://schemas.microsoft.com/office/drawing/2014/main" id="{C4D71413-A5E3-3661-E48D-216876D43ECC}"/>
              </a:ext>
            </a:extLst>
          </p:cNvPr>
          <p:cNvSpPr txBox="1"/>
          <p:nvPr/>
        </p:nvSpPr>
        <p:spPr>
          <a:xfrm>
            <a:off x="2829821" y="10634888"/>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wensdag</a:t>
            </a:r>
            <a:r>
              <a:rPr lang="nl-BE" sz="800" dirty="0">
                <a:latin typeface="Effra Light" panose="02000306080000020004" pitchFamily="2" charset="0"/>
              </a:rPr>
              <a:t> 27.03</a:t>
            </a:r>
          </a:p>
        </p:txBody>
      </p:sp>
      <p:sp>
        <p:nvSpPr>
          <p:cNvPr id="94" name="Tekstvak 93">
            <a:extLst>
              <a:ext uri="{FF2B5EF4-FFF2-40B4-BE49-F238E27FC236}">
                <a16:creationId xmlns:a16="http://schemas.microsoft.com/office/drawing/2014/main" id="{526F8DDC-2123-5E3C-9638-F0573E4FE995}"/>
              </a:ext>
            </a:extLst>
          </p:cNvPr>
          <p:cNvSpPr txBox="1"/>
          <p:nvPr/>
        </p:nvSpPr>
        <p:spPr>
          <a:xfrm>
            <a:off x="4170399" y="10634888"/>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wonderdag</a:t>
            </a:r>
            <a:r>
              <a:rPr lang="nl-BE" sz="800" dirty="0">
                <a:latin typeface="Effra Light" panose="02000306080000020004" pitchFamily="2" charset="0"/>
              </a:rPr>
              <a:t> 28.03</a:t>
            </a:r>
          </a:p>
        </p:txBody>
      </p:sp>
      <p:sp>
        <p:nvSpPr>
          <p:cNvPr id="95" name="Tekstvak 94">
            <a:extLst>
              <a:ext uri="{FF2B5EF4-FFF2-40B4-BE49-F238E27FC236}">
                <a16:creationId xmlns:a16="http://schemas.microsoft.com/office/drawing/2014/main" id="{4191CE46-CCF0-702D-1D2E-A2108AE5279A}"/>
              </a:ext>
            </a:extLst>
          </p:cNvPr>
          <p:cNvSpPr txBox="1"/>
          <p:nvPr/>
        </p:nvSpPr>
        <p:spPr>
          <a:xfrm>
            <a:off x="5510979" y="10635899"/>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wijdag</a:t>
            </a:r>
            <a:r>
              <a:rPr lang="nl-BE" sz="800" dirty="0">
                <a:latin typeface="Effra Light" panose="02000306080000020004" pitchFamily="2" charset="0"/>
              </a:rPr>
              <a:t> 29.03</a:t>
            </a:r>
          </a:p>
        </p:txBody>
      </p:sp>
      <p:sp>
        <p:nvSpPr>
          <p:cNvPr id="96" name="Tekstvak 95">
            <a:extLst>
              <a:ext uri="{FF2B5EF4-FFF2-40B4-BE49-F238E27FC236}">
                <a16:creationId xmlns:a16="http://schemas.microsoft.com/office/drawing/2014/main" id="{A368FE9D-9601-A6BD-9F73-C6A4B9E6CDAB}"/>
              </a:ext>
            </a:extLst>
          </p:cNvPr>
          <p:cNvSpPr txBox="1"/>
          <p:nvPr/>
        </p:nvSpPr>
        <p:spPr>
          <a:xfrm>
            <a:off x="6851555" y="10634888"/>
            <a:ext cx="1260000" cy="215444"/>
          </a:xfrm>
          <a:prstGeom prst="rect">
            <a:avLst/>
          </a:prstGeom>
          <a:noFill/>
          <a:ln>
            <a:noFill/>
          </a:ln>
        </p:spPr>
        <p:txBody>
          <a:bodyPr wrap="square" rtlCol="0">
            <a:spAutoFit/>
          </a:bodyPr>
          <a:lstStyle/>
          <a:p>
            <a:pPr algn="r"/>
            <a:r>
              <a:rPr lang="nl-BE" sz="800" dirty="0" err="1">
                <a:latin typeface="Effra Light" panose="02000306080000020004" pitchFamily="2" charset="0"/>
              </a:rPr>
              <a:t>schaterdag</a:t>
            </a:r>
            <a:r>
              <a:rPr lang="nl-BE" sz="800" dirty="0">
                <a:latin typeface="Effra Light" panose="02000306080000020004" pitchFamily="2" charset="0"/>
              </a:rPr>
              <a:t> 30.03</a:t>
            </a:r>
          </a:p>
        </p:txBody>
      </p:sp>
      <p:sp>
        <p:nvSpPr>
          <p:cNvPr id="98" name="Tekstvak 97">
            <a:extLst>
              <a:ext uri="{FF2B5EF4-FFF2-40B4-BE49-F238E27FC236}">
                <a16:creationId xmlns:a16="http://schemas.microsoft.com/office/drawing/2014/main" id="{A59462C2-9EF2-739A-E0AE-9921CF0A0CAD}"/>
              </a:ext>
            </a:extLst>
          </p:cNvPr>
          <p:cNvSpPr txBox="1"/>
          <p:nvPr/>
        </p:nvSpPr>
        <p:spPr>
          <a:xfrm>
            <a:off x="148663" y="10630750"/>
            <a:ext cx="1260000" cy="215444"/>
          </a:xfrm>
          <a:prstGeom prst="rect">
            <a:avLst/>
          </a:prstGeom>
          <a:noFill/>
          <a:ln>
            <a:noFill/>
          </a:ln>
        </p:spPr>
        <p:txBody>
          <a:bodyPr wrap="square" rtlCol="0">
            <a:spAutoFit/>
          </a:bodyPr>
          <a:lstStyle/>
          <a:p>
            <a:pPr algn="r"/>
            <a:r>
              <a:rPr lang="nl-BE" sz="800" dirty="0">
                <a:latin typeface="Effra Light" panose="02000306080000020004" pitchFamily="2" charset="0"/>
              </a:rPr>
              <a:t>kalmaandag 25.03</a:t>
            </a:r>
          </a:p>
        </p:txBody>
      </p:sp>
      <p:sp>
        <p:nvSpPr>
          <p:cNvPr id="99" name="Tekstvak 98">
            <a:extLst>
              <a:ext uri="{FF2B5EF4-FFF2-40B4-BE49-F238E27FC236}">
                <a16:creationId xmlns:a16="http://schemas.microsoft.com/office/drawing/2014/main" id="{9869771D-8639-49D0-23A2-9E746D3B2001}"/>
              </a:ext>
            </a:extLst>
          </p:cNvPr>
          <p:cNvSpPr txBox="1"/>
          <p:nvPr/>
        </p:nvSpPr>
        <p:spPr>
          <a:xfrm>
            <a:off x="1489227" y="10630750"/>
            <a:ext cx="1260000" cy="215444"/>
          </a:xfrm>
          <a:prstGeom prst="rect">
            <a:avLst/>
          </a:prstGeom>
          <a:noFill/>
          <a:ln>
            <a:noFill/>
          </a:ln>
        </p:spPr>
        <p:txBody>
          <a:bodyPr wrap="square" rtlCol="0">
            <a:spAutoFit/>
          </a:bodyPr>
          <a:lstStyle/>
          <a:p>
            <a:pPr algn="r"/>
            <a:r>
              <a:rPr lang="nl-BE" sz="800" dirty="0">
                <a:latin typeface="Effra Light" panose="02000306080000020004" pitchFamily="2" charset="0"/>
              </a:rPr>
              <a:t>dansdag 26.03</a:t>
            </a:r>
          </a:p>
        </p:txBody>
      </p:sp>
      <p:sp>
        <p:nvSpPr>
          <p:cNvPr id="100" name="Tekstvak 99">
            <a:extLst>
              <a:ext uri="{FF2B5EF4-FFF2-40B4-BE49-F238E27FC236}">
                <a16:creationId xmlns:a16="http://schemas.microsoft.com/office/drawing/2014/main" id="{D5815F68-D1FA-CC82-6552-991B0948B885}"/>
              </a:ext>
            </a:extLst>
          </p:cNvPr>
          <p:cNvSpPr txBox="1"/>
          <p:nvPr/>
        </p:nvSpPr>
        <p:spPr>
          <a:xfrm rot="16200000">
            <a:off x="7934661" y="11088414"/>
            <a:ext cx="1774933" cy="707886"/>
          </a:xfrm>
          <a:prstGeom prst="rect">
            <a:avLst/>
          </a:prstGeom>
          <a:noFill/>
        </p:spPr>
        <p:txBody>
          <a:bodyPr wrap="square" rtlCol="0">
            <a:spAutoFit/>
          </a:bodyPr>
          <a:lstStyle/>
          <a:p>
            <a:pPr algn="ctr"/>
            <a:r>
              <a:rPr lang="nl-BE" sz="4000" dirty="0">
                <a:solidFill>
                  <a:srgbClr val="FDBA51"/>
                </a:solidFill>
                <a:latin typeface="Effra Heavy" panose="02000906080000020004" pitchFamily="2" charset="0"/>
              </a:rPr>
              <a:t>EINDE</a:t>
            </a:r>
            <a:endParaRPr lang="nl-BE" sz="4000" dirty="0">
              <a:solidFill>
                <a:srgbClr val="1EC1F3"/>
              </a:solidFill>
              <a:latin typeface="Effra Heavy" panose="02000906080000020004" pitchFamily="2" charset="0"/>
            </a:endParaRPr>
          </a:p>
        </p:txBody>
      </p:sp>
      <p:sp>
        <p:nvSpPr>
          <p:cNvPr id="115" name="Tekstvak 114">
            <a:extLst>
              <a:ext uri="{FF2B5EF4-FFF2-40B4-BE49-F238E27FC236}">
                <a16:creationId xmlns:a16="http://schemas.microsoft.com/office/drawing/2014/main" id="{3064A457-106E-78FC-C5DD-487691CD0F51}"/>
              </a:ext>
            </a:extLst>
          </p:cNvPr>
          <p:cNvSpPr txBox="1"/>
          <p:nvPr/>
        </p:nvSpPr>
        <p:spPr>
          <a:xfrm rot="16200000">
            <a:off x="1233836" y="957222"/>
            <a:ext cx="1774933" cy="707886"/>
          </a:xfrm>
          <a:prstGeom prst="rect">
            <a:avLst/>
          </a:prstGeom>
          <a:noFill/>
        </p:spPr>
        <p:txBody>
          <a:bodyPr wrap="square" rtlCol="0">
            <a:spAutoFit/>
          </a:bodyPr>
          <a:lstStyle/>
          <a:p>
            <a:pPr algn="ctr"/>
            <a:r>
              <a:rPr lang="nl-BE" sz="4000" dirty="0">
                <a:solidFill>
                  <a:srgbClr val="FDBA51"/>
                </a:solidFill>
                <a:latin typeface="Effra Heavy" panose="02000906080000020004" pitchFamily="2" charset="0"/>
              </a:rPr>
              <a:t>BEGIN</a:t>
            </a:r>
            <a:endParaRPr lang="nl-BE" sz="4000" dirty="0">
              <a:solidFill>
                <a:srgbClr val="1EC1F3"/>
              </a:solidFill>
              <a:latin typeface="Effra Heavy" panose="02000906080000020004" pitchFamily="2" charset="0"/>
            </a:endParaRPr>
          </a:p>
        </p:txBody>
      </p:sp>
      <p:sp>
        <p:nvSpPr>
          <p:cNvPr id="2" name="Rechthoek 1">
            <a:extLst>
              <a:ext uri="{FF2B5EF4-FFF2-40B4-BE49-F238E27FC236}">
                <a16:creationId xmlns:a16="http://schemas.microsoft.com/office/drawing/2014/main" id="{40AD7D7A-09DF-FE99-22F2-8CABF8F49D4E}"/>
              </a:ext>
            </a:extLst>
          </p:cNvPr>
          <p:cNvSpPr/>
          <p:nvPr/>
        </p:nvSpPr>
        <p:spPr>
          <a:xfrm>
            <a:off x="2829821" y="5597689"/>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Geef iemand een stevige knuffel. Vraag uiteraard eerst of je dit mag doen.</a:t>
            </a:r>
          </a:p>
        </p:txBody>
      </p:sp>
      <p:sp>
        <p:nvSpPr>
          <p:cNvPr id="28" name="Rechthoek 27">
            <a:extLst>
              <a:ext uri="{FF2B5EF4-FFF2-40B4-BE49-F238E27FC236}">
                <a16:creationId xmlns:a16="http://schemas.microsoft.com/office/drawing/2014/main" id="{0F4F6917-BD5D-9747-73D8-DC2F82A17260}"/>
              </a:ext>
            </a:extLst>
          </p:cNvPr>
          <p:cNvSpPr/>
          <p:nvPr/>
        </p:nvSpPr>
        <p:spPr>
          <a:xfrm>
            <a:off x="8192127" y="2226256"/>
            <a:ext cx="1260000" cy="16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Nodig iemand uit om elkaar één minuut lang in de ogen te kijken. Probeer niet weg te kijken.</a:t>
            </a:r>
          </a:p>
        </p:txBody>
      </p:sp>
      <p:sp>
        <p:nvSpPr>
          <p:cNvPr id="56" name="Rechthoek 55">
            <a:extLst>
              <a:ext uri="{FF2B5EF4-FFF2-40B4-BE49-F238E27FC236}">
                <a16:creationId xmlns:a16="http://schemas.microsoft.com/office/drawing/2014/main" id="{D13217DE-B356-BA98-1D26-AC6DF038842D}"/>
              </a:ext>
            </a:extLst>
          </p:cNvPr>
          <p:cNvSpPr/>
          <p:nvPr/>
        </p:nvSpPr>
        <p:spPr>
          <a:xfrm>
            <a:off x="5510973" y="7271318"/>
            <a:ext cx="1260000" cy="16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Vertel iemand wat jou écht gelukkig maakt. Vraag vervolgens wat die ander écht gelukkig maakt.</a:t>
            </a:r>
          </a:p>
        </p:txBody>
      </p:sp>
      <p:sp>
        <p:nvSpPr>
          <p:cNvPr id="57" name="Rechthoek 56">
            <a:extLst>
              <a:ext uri="{FF2B5EF4-FFF2-40B4-BE49-F238E27FC236}">
                <a16:creationId xmlns:a16="http://schemas.microsoft.com/office/drawing/2014/main" id="{C675581C-E6FA-421F-3593-0011F64AA4DD}"/>
              </a:ext>
            </a:extLst>
          </p:cNvPr>
          <p:cNvSpPr/>
          <p:nvPr/>
        </p:nvSpPr>
        <p:spPr>
          <a:xfrm>
            <a:off x="148663" y="10639194"/>
            <a:ext cx="1260000" cy="16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Schenk iemand een koffie, thee, koek of snoepje… Zeg erbij: Geniet ervan!</a:t>
            </a:r>
          </a:p>
        </p:txBody>
      </p:sp>
      <p:sp>
        <p:nvSpPr>
          <p:cNvPr id="97" name="Rechthoek 96">
            <a:extLst>
              <a:ext uri="{FF2B5EF4-FFF2-40B4-BE49-F238E27FC236}">
                <a16:creationId xmlns:a16="http://schemas.microsoft.com/office/drawing/2014/main" id="{91E0633D-8A3A-19C5-EAD4-4C908B85C402}"/>
              </a:ext>
            </a:extLst>
          </p:cNvPr>
          <p:cNvSpPr/>
          <p:nvPr/>
        </p:nvSpPr>
        <p:spPr>
          <a:xfrm>
            <a:off x="5509714" y="8948493"/>
            <a:ext cx="1260000" cy="16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nl-BE" sz="900" dirty="0">
                <a:solidFill>
                  <a:schemeClr val="tx1"/>
                </a:solidFill>
                <a:latin typeface="Effra Light" panose="02000306080000020004" pitchFamily="2" charset="0"/>
              </a:rPr>
              <a:t>Spreek iemand aan en vraag of die persoon een tattoo heeft. Zo ja, vraag naar de betekenis van die tattoo. Zo nee, bevraag in welk geval die persoon een tattoo zou overwegen.</a:t>
            </a:r>
          </a:p>
        </p:txBody>
      </p:sp>
      <p:sp>
        <p:nvSpPr>
          <p:cNvPr id="101" name="Rechthoek 100">
            <a:extLst>
              <a:ext uri="{FF2B5EF4-FFF2-40B4-BE49-F238E27FC236}">
                <a16:creationId xmlns:a16="http://schemas.microsoft.com/office/drawing/2014/main" id="{DDFAA7CB-3478-7973-7D19-876CFF0DDCB3}"/>
              </a:ext>
            </a:extLst>
          </p:cNvPr>
          <p:cNvSpPr/>
          <p:nvPr/>
        </p:nvSpPr>
        <p:spPr>
          <a:xfrm>
            <a:off x="2829819" y="551877"/>
            <a:ext cx="1260000" cy="16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Schrijf een leuk bericht (een wens, een quote, een mop…) op een klein briefje. Steek het briefje subtiel in iemands hand. </a:t>
            </a:r>
          </a:p>
        </p:txBody>
      </p:sp>
      <p:sp>
        <p:nvSpPr>
          <p:cNvPr id="102" name="Rechthoek 101">
            <a:extLst>
              <a:ext uri="{FF2B5EF4-FFF2-40B4-BE49-F238E27FC236}">
                <a16:creationId xmlns:a16="http://schemas.microsoft.com/office/drawing/2014/main" id="{84399379-9498-9968-AE64-01C870BB932B}"/>
              </a:ext>
            </a:extLst>
          </p:cNvPr>
          <p:cNvSpPr/>
          <p:nvPr/>
        </p:nvSpPr>
        <p:spPr>
          <a:xfrm>
            <a:off x="6860936" y="2225100"/>
            <a:ext cx="1260000" cy="16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Maak een wandeling. Zeg iedereen die je tegenkomt uitgebreid goedendag. </a:t>
            </a:r>
          </a:p>
        </p:txBody>
      </p:sp>
      <p:sp>
        <p:nvSpPr>
          <p:cNvPr id="117" name="Tekstvak 116">
            <a:extLst>
              <a:ext uri="{FF2B5EF4-FFF2-40B4-BE49-F238E27FC236}">
                <a16:creationId xmlns:a16="http://schemas.microsoft.com/office/drawing/2014/main" id="{8DFADF6B-7E22-F08E-AAEF-3BF4FD8A4EAF}"/>
              </a:ext>
            </a:extLst>
          </p:cNvPr>
          <p:cNvSpPr txBox="1"/>
          <p:nvPr/>
        </p:nvSpPr>
        <p:spPr>
          <a:xfrm>
            <a:off x="148659" y="728063"/>
            <a:ext cx="1699191" cy="1015663"/>
          </a:xfrm>
          <a:prstGeom prst="rect">
            <a:avLst/>
          </a:prstGeom>
          <a:noFill/>
        </p:spPr>
        <p:txBody>
          <a:bodyPr wrap="square" rtlCol="0">
            <a:spAutoFit/>
          </a:bodyPr>
          <a:lstStyle/>
          <a:p>
            <a:pPr algn="ctr"/>
            <a:r>
              <a:rPr lang="nl-BE" sz="2000" dirty="0">
                <a:solidFill>
                  <a:srgbClr val="1EC1F3"/>
                </a:solidFill>
                <a:latin typeface="Effra Heavy" panose="02000906080000020004" pitchFamily="2" charset="0"/>
              </a:rPr>
              <a:t>veertig</a:t>
            </a:r>
          </a:p>
          <a:p>
            <a:pPr algn="ctr"/>
            <a:r>
              <a:rPr lang="nl-BE" sz="2000" dirty="0">
                <a:solidFill>
                  <a:srgbClr val="EF4067"/>
                </a:solidFill>
                <a:latin typeface="Effra Heavy" panose="02000906080000020004" pitchFamily="2" charset="0"/>
              </a:rPr>
              <a:t>verbindende</a:t>
            </a:r>
            <a:r>
              <a:rPr lang="nl-BE" sz="2000" dirty="0">
                <a:solidFill>
                  <a:srgbClr val="1EC1F3"/>
                </a:solidFill>
                <a:latin typeface="Effra Heavy" panose="02000906080000020004" pitchFamily="2" charset="0"/>
              </a:rPr>
              <a:t> </a:t>
            </a:r>
            <a:r>
              <a:rPr lang="nl-BE" sz="2000" dirty="0">
                <a:solidFill>
                  <a:srgbClr val="FDBA51"/>
                </a:solidFill>
                <a:latin typeface="Effra Heavy" panose="02000906080000020004" pitchFamily="2" charset="0"/>
              </a:rPr>
              <a:t>dagen</a:t>
            </a:r>
            <a:endParaRPr lang="nl-BE" sz="2000" dirty="0">
              <a:solidFill>
                <a:srgbClr val="1EC1F3"/>
              </a:solidFill>
              <a:latin typeface="Effra Heavy" panose="02000906080000020004" pitchFamily="2" charset="0"/>
            </a:endParaRPr>
          </a:p>
        </p:txBody>
      </p:sp>
      <p:sp>
        <p:nvSpPr>
          <p:cNvPr id="6" name="Rechthoek 5">
            <a:extLst>
              <a:ext uri="{FF2B5EF4-FFF2-40B4-BE49-F238E27FC236}">
                <a16:creationId xmlns:a16="http://schemas.microsoft.com/office/drawing/2014/main" id="{710B46AC-1F6D-62B6-E87A-394D6F1B8F6D}"/>
              </a:ext>
            </a:extLst>
          </p:cNvPr>
          <p:cNvSpPr/>
          <p:nvPr/>
        </p:nvSpPr>
        <p:spPr>
          <a:xfrm>
            <a:off x="5510983" y="549242"/>
            <a:ext cx="1260000" cy="1620000"/>
          </a:xfrm>
          <a:prstGeom prst="rect">
            <a:avLst/>
          </a:prstGeom>
          <a:noFill/>
          <a:ln w="76200">
            <a:solidFill>
              <a:srgbClr val="1EC1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900" dirty="0">
                <a:solidFill>
                  <a:schemeClr val="tx1"/>
                </a:solidFill>
                <a:latin typeface="Effra Light" panose="02000306080000020004" pitchFamily="2" charset="0"/>
              </a:rPr>
              <a:t>Je mag één mooie herinnering meenemen naar het hiernamaals. Welke kies je? Deel dit met de anderen en vertel waarom.</a:t>
            </a:r>
          </a:p>
        </p:txBody>
      </p:sp>
    </p:spTree>
    <p:extLst>
      <p:ext uri="{BB962C8B-B14F-4D97-AF65-F5344CB8AC3E}">
        <p14:creationId xmlns:p14="http://schemas.microsoft.com/office/powerpoint/2010/main" val="1733413330"/>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4016199-a71c-46ba-9264-8d4c8020e4cb">
      <Terms xmlns="http://schemas.microsoft.com/office/infopath/2007/PartnerControls"/>
    </lcf76f155ced4ddcb4097134ff3c332f>
    <attachment xmlns="84016199-a71c-46ba-9264-8d4c8020e4cb">
      <Url xsi:nil="true"/>
      <Description xsi:nil="true"/>
    </attachment>
    <TaxCatchAll xmlns="1fa26ba9-b03d-44ff-b2c3-43400676a15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82FE095D9AA0340BC9AE074509062B4" ma:contentTypeVersion="17" ma:contentTypeDescription="Een nieuw document maken." ma:contentTypeScope="" ma:versionID="29ce2df9f04d632109363cdc5c7eefd2">
  <xsd:schema xmlns:xsd="http://www.w3.org/2001/XMLSchema" xmlns:xs="http://www.w3.org/2001/XMLSchema" xmlns:p="http://schemas.microsoft.com/office/2006/metadata/properties" xmlns:ns2="84016199-a71c-46ba-9264-8d4c8020e4cb" xmlns:ns3="1fa26ba9-b03d-44ff-b2c3-43400676a153" targetNamespace="http://schemas.microsoft.com/office/2006/metadata/properties" ma:root="true" ma:fieldsID="67aed00a647568717d77c83408cb7942" ns2:_="" ns3:_="">
    <xsd:import namespace="84016199-a71c-46ba-9264-8d4c8020e4cb"/>
    <xsd:import namespace="1fa26ba9-b03d-44ff-b2c3-43400676a15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attachment"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016199-a71c-46ba-9264-8d4c8020e4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Afbeeldingtags" ma:readOnly="false" ma:fieldId="{5cf76f15-5ced-4ddc-b409-7134ff3c332f}" ma:taxonomyMulti="true" ma:sspId="1465c2e2-cb83-4db8-bd06-c554ecc75e98" ma:termSetId="09814cd3-568e-fe90-9814-8d621ff8fb84" ma:anchorId="fba54fb3-c3e1-fe81-a776-ca4b69148c4d" ma:open="true" ma:isKeyword="false">
      <xsd:complexType>
        <xsd:sequence>
          <xsd:element ref="pc:Terms" minOccurs="0" maxOccurs="1"/>
        </xsd:sequence>
      </xsd:complexType>
    </xsd:element>
    <xsd:element name="attachment" ma:index="21" nillable="true" ma:displayName="attachment" ma:format="Hyperlink" ma:internalName="attachment">
      <xsd:complexType>
        <xsd:complexContent>
          <xsd:extension base="dms:URL">
            <xsd:sequence>
              <xsd:element name="Url" type="dms:ValidUrl" minOccurs="0" nillable="true"/>
              <xsd:element name="Description" type="xsd:string" nillable="true"/>
            </xsd:sequence>
          </xsd:extension>
        </xsd:complexContent>
      </xsd:complexType>
    </xsd:element>
    <xsd:element name="MediaServiceLocation" ma:index="22" nillable="true" ma:displayName="Location" ma:description="" ma:indexed="true"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fa26ba9-b03d-44ff-b2c3-43400676a153"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element name="TaxCatchAll" ma:index="20" nillable="true" ma:displayName="Taxonomy Catch All Column" ma:hidden="true" ma:list="{dba19ff5-49ba-4dda-ad8c-e9ec364661af}" ma:internalName="TaxCatchAll" ma:showField="CatchAllData" ma:web="1fa26ba9-b03d-44ff-b2c3-43400676a15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C69E28-6F34-483C-8C3A-8030B2FE6E11}">
  <ds:schemaRefs>
    <ds:schemaRef ds:uri="http://www.w3.org/XML/1998/namespace"/>
    <ds:schemaRef ds:uri="http://schemas.microsoft.com/office/infopath/2007/PartnerControls"/>
    <ds:schemaRef ds:uri="http://schemas.openxmlformats.org/package/2006/metadata/core-properties"/>
    <ds:schemaRef ds:uri="http://purl.org/dc/dcmitype/"/>
    <ds:schemaRef ds:uri="http://schemas.microsoft.com/office/2006/documentManagement/types"/>
    <ds:schemaRef ds:uri="1fa26ba9-b03d-44ff-b2c3-43400676a153"/>
    <ds:schemaRef ds:uri="84016199-a71c-46ba-9264-8d4c8020e4cb"/>
    <ds:schemaRef ds:uri="http://schemas.microsoft.com/office/2006/metadata/properties"/>
    <ds:schemaRef ds:uri="http://purl.org/dc/terms/"/>
    <ds:schemaRef ds:uri="http://purl.org/dc/elements/1.1/"/>
  </ds:schemaRefs>
</ds:datastoreItem>
</file>

<file path=customXml/itemProps2.xml><?xml version="1.0" encoding="utf-8"?>
<ds:datastoreItem xmlns:ds="http://schemas.openxmlformats.org/officeDocument/2006/customXml" ds:itemID="{C937826F-A469-43CC-B398-BC8E0F45D41A}">
  <ds:schemaRefs>
    <ds:schemaRef ds:uri="http://schemas.microsoft.com/sharepoint/v3/contenttype/forms"/>
  </ds:schemaRefs>
</ds:datastoreItem>
</file>

<file path=customXml/itemProps3.xml><?xml version="1.0" encoding="utf-8"?>
<ds:datastoreItem xmlns:ds="http://schemas.openxmlformats.org/officeDocument/2006/customXml" ds:itemID="{C99E6F6A-AC91-414E-ADBD-0DA405BFB8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016199-a71c-46ba-9264-8d4c8020e4cb"/>
    <ds:schemaRef ds:uri="1fa26ba9-b03d-44ff-b2c3-43400676a1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614</TotalTime>
  <Words>2632</Words>
  <Application>Microsoft Office PowerPoint</Application>
  <PresentationFormat>A3 (297 x 420 mm)</PresentationFormat>
  <Paragraphs>158</Paragraphs>
  <Slides>2</Slides>
  <Notes>1</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vt:i4>
      </vt:variant>
    </vt:vector>
  </HeadingPairs>
  <TitlesOfParts>
    <vt:vector size="9" baseType="lpstr">
      <vt:lpstr>Arial</vt:lpstr>
      <vt:lpstr>Calibri</vt:lpstr>
      <vt:lpstr>Calibri Light</vt:lpstr>
      <vt:lpstr>Effra Heavy</vt:lpstr>
      <vt:lpstr>Effra Light</vt:lpstr>
      <vt:lpstr>Wingdings</vt:lpstr>
      <vt:lpstr>Kantoorthema</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Veltens, Dorien</dc:creator>
  <cp:lastModifiedBy>Veltens, Dorien</cp:lastModifiedBy>
  <cp:revision>4</cp:revision>
  <cp:lastPrinted>2024-01-25T12:52:02Z</cp:lastPrinted>
  <dcterms:created xsi:type="dcterms:W3CDTF">2024-01-11T09:39:40Z</dcterms:created>
  <dcterms:modified xsi:type="dcterms:W3CDTF">2024-01-26T13:49:22Z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0x010100382FE095D9AA0340BC9AE074509062B4</vt:lpwstr>
  </property>
</Properties>
</file>